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6" r:id="rId2"/>
    <p:sldId id="270" r:id="rId3"/>
    <p:sldId id="257" r:id="rId4"/>
    <p:sldId id="265" r:id="rId5"/>
    <p:sldId id="271" r:id="rId6"/>
    <p:sldId id="263" r:id="rId7"/>
    <p:sldId id="260" r:id="rId8"/>
    <p:sldId id="262" r:id="rId9"/>
    <p:sldId id="261" r:id="rId10"/>
    <p:sldId id="273" r:id="rId11"/>
    <p:sldId id="259" r:id="rId12"/>
    <p:sldId id="267" r:id="rId13"/>
    <p:sldId id="268" r:id="rId14"/>
    <p:sldId id="272" r:id="rId1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D0D125-746C-42D2-BC92-9C0422BB0E3F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35686A29-801A-4840-8230-BCD62BCDE7A5}">
      <dgm:prSet phldrT="[Text]"/>
      <dgm:spPr/>
      <dgm:t>
        <a:bodyPr/>
        <a:lstStyle/>
        <a:p>
          <a:pPr algn="ctr"/>
          <a:r>
            <a:rPr lang="de-DE" dirty="0" smtClean="0"/>
            <a:t>V1</a:t>
          </a:r>
          <a:endParaRPr lang="de-DE" dirty="0"/>
        </a:p>
      </dgm:t>
    </dgm:pt>
    <dgm:pt modelId="{BD9351CB-F87C-419A-912B-813A8F59E841}" type="parTrans" cxnId="{91F9E13F-CACD-4B28-8F4C-15D26FB793B4}">
      <dgm:prSet/>
      <dgm:spPr/>
      <dgm:t>
        <a:bodyPr/>
        <a:lstStyle/>
        <a:p>
          <a:pPr algn="ctr"/>
          <a:endParaRPr lang="de-DE"/>
        </a:p>
      </dgm:t>
    </dgm:pt>
    <dgm:pt modelId="{17A11008-77B8-4D4B-A1BA-6722BF960C3A}" type="sibTrans" cxnId="{91F9E13F-CACD-4B28-8F4C-15D26FB793B4}">
      <dgm:prSet/>
      <dgm:spPr/>
      <dgm:t>
        <a:bodyPr/>
        <a:lstStyle/>
        <a:p>
          <a:pPr algn="ctr"/>
          <a:endParaRPr lang="de-DE"/>
        </a:p>
      </dgm:t>
    </dgm:pt>
    <dgm:pt modelId="{A0C80094-5A08-46D9-8860-01D00DC0F113}">
      <dgm:prSet phldrT="[Text]"/>
      <dgm:spPr/>
      <dgm:t>
        <a:bodyPr/>
        <a:lstStyle/>
        <a:p>
          <a:pPr algn="ctr"/>
          <a:r>
            <a:rPr lang="de-DE" dirty="0" smtClean="0"/>
            <a:t>G1/V 2-3</a:t>
          </a:r>
          <a:endParaRPr lang="de-DE" dirty="0"/>
        </a:p>
      </dgm:t>
    </dgm:pt>
    <dgm:pt modelId="{90C3191B-6A71-498F-81EC-6DDA938A9903}" type="parTrans" cxnId="{AADF3718-FE5E-4DF8-B6B0-F089CB822AC1}">
      <dgm:prSet/>
      <dgm:spPr/>
      <dgm:t>
        <a:bodyPr/>
        <a:lstStyle/>
        <a:p>
          <a:pPr algn="ctr"/>
          <a:endParaRPr lang="de-DE"/>
        </a:p>
      </dgm:t>
    </dgm:pt>
    <dgm:pt modelId="{AE921D85-A6D3-477C-A815-7AA093D1D7E6}" type="sibTrans" cxnId="{AADF3718-FE5E-4DF8-B6B0-F089CB822AC1}">
      <dgm:prSet/>
      <dgm:spPr/>
      <dgm:t>
        <a:bodyPr/>
        <a:lstStyle/>
        <a:p>
          <a:pPr algn="ctr"/>
          <a:endParaRPr lang="de-DE"/>
        </a:p>
      </dgm:t>
    </dgm:pt>
    <dgm:pt modelId="{E975B615-6654-40EC-A95D-2C9D099B6371}">
      <dgm:prSet phldrT="[Text]"/>
      <dgm:spPr/>
      <dgm:t>
        <a:bodyPr/>
        <a:lstStyle/>
        <a:p>
          <a:pPr algn="ctr"/>
          <a:r>
            <a:rPr lang="de-DE" dirty="0" smtClean="0"/>
            <a:t>Grundlagen</a:t>
          </a:r>
          <a:endParaRPr lang="de-DE" dirty="0"/>
        </a:p>
      </dgm:t>
    </dgm:pt>
    <dgm:pt modelId="{8CEEC4E5-954E-4F63-A28A-6992F1E2EA34}" type="parTrans" cxnId="{DEE61B1D-593C-49EE-BB43-9312C033E768}">
      <dgm:prSet/>
      <dgm:spPr/>
      <dgm:t>
        <a:bodyPr/>
        <a:lstStyle/>
        <a:p>
          <a:pPr algn="ctr"/>
          <a:endParaRPr lang="de-DE"/>
        </a:p>
      </dgm:t>
    </dgm:pt>
    <dgm:pt modelId="{4C059D9C-22C9-43F6-BC34-3162FD4FF867}" type="sibTrans" cxnId="{DEE61B1D-593C-49EE-BB43-9312C033E768}">
      <dgm:prSet/>
      <dgm:spPr/>
      <dgm:t>
        <a:bodyPr/>
        <a:lstStyle/>
        <a:p>
          <a:pPr algn="ctr"/>
          <a:endParaRPr lang="de-DE"/>
        </a:p>
      </dgm:t>
    </dgm:pt>
    <dgm:pt modelId="{A32957BD-FE81-4430-BB54-4D66F5BC2CEA}" type="pres">
      <dgm:prSet presAssocID="{22D0D125-746C-42D2-BC92-9C0422BB0E3F}" presName="Name0" presStyleCnt="0">
        <dgm:presLayoutVars>
          <dgm:dir/>
          <dgm:animLvl val="lvl"/>
          <dgm:resizeHandles val="exact"/>
        </dgm:presLayoutVars>
      </dgm:prSet>
      <dgm:spPr/>
    </dgm:pt>
    <dgm:pt modelId="{701ED155-A9E2-4774-9CA5-9B6774D598A8}" type="pres">
      <dgm:prSet presAssocID="{35686A29-801A-4840-8230-BCD62BCDE7A5}" presName="Name8" presStyleCnt="0"/>
      <dgm:spPr/>
    </dgm:pt>
    <dgm:pt modelId="{9D644185-9196-4560-B3B0-4714FFE6B4E6}" type="pres">
      <dgm:prSet presAssocID="{35686A29-801A-4840-8230-BCD62BCDE7A5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809302B-2EB5-4B3B-AD38-C93B6B89E8EA}" type="pres">
      <dgm:prSet presAssocID="{35686A29-801A-4840-8230-BCD62BCDE7A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983F7A0-5CB4-4729-B6C7-2ADE62921E56}" type="pres">
      <dgm:prSet presAssocID="{A0C80094-5A08-46D9-8860-01D00DC0F113}" presName="Name8" presStyleCnt="0"/>
      <dgm:spPr/>
    </dgm:pt>
    <dgm:pt modelId="{B2B6898A-EFA4-4D68-AD59-A2D8ABB61FC8}" type="pres">
      <dgm:prSet presAssocID="{A0C80094-5A08-46D9-8860-01D00DC0F113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6428CC1-04F6-429C-983B-55FD84BC652A}" type="pres">
      <dgm:prSet presAssocID="{A0C80094-5A08-46D9-8860-01D00DC0F11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1919B1A-0A69-481A-AC2D-40FAE1BB8246}" type="pres">
      <dgm:prSet presAssocID="{E975B615-6654-40EC-A95D-2C9D099B6371}" presName="Name8" presStyleCnt="0"/>
      <dgm:spPr/>
    </dgm:pt>
    <dgm:pt modelId="{762C35E8-8CA9-4467-9CE1-48EB69691D17}" type="pres">
      <dgm:prSet presAssocID="{E975B615-6654-40EC-A95D-2C9D099B6371}" presName="level" presStyleLbl="node1" presStyleIdx="2" presStyleCnt="3" custLinFactNeighborX="-46" custLinFactNeighborY="4198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40EF5D2-AFCD-4CDD-AD08-B299BAA5DCF9}" type="pres">
      <dgm:prSet presAssocID="{E975B615-6654-40EC-A95D-2C9D099B637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AADF3718-FE5E-4DF8-B6B0-F089CB822AC1}" srcId="{22D0D125-746C-42D2-BC92-9C0422BB0E3F}" destId="{A0C80094-5A08-46D9-8860-01D00DC0F113}" srcOrd="1" destOrd="0" parTransId="{90C3191B-6A71-498F-81EC-6DDA938A9903}" sibTransId="{AE921D85-A6D3-477C-A815-7AA093D1D7E6}"/>
    <dgm:cxn modelId="{3289954E-60A3-4D02-ADB4-0A19B8D53785}" type="presOf" srcId="{E975B615-6654-40EC-A95D-2C9D099B6371}" destId="{640EF5D2-AFCD-4CDD-AD08-B299BAA5DCF9}" srcOrd="1" destOrd="0" presId="urn:microsoft.com/office/officeart/2005/8/layout/pyramid1"/>
    <dgm:cxn modelId="{C8F62CAD-1232-41B3-8C25-B1D5FDA84B87}" type="presOf" srcId="{E975B615-6654-40EC-A95D-2C9D099B6371}" destId="{762C35E8-8CA9-4467-9CE1-48EB69691D17}" srcOrd="0" destOrd="0" presId="urn:microsoft.com/office/officeart/2005/8/layout/pyramid1"/>
    <dgm:cxn modelId="{DEE61B1D-593C-49EE-BB43-9312C033E768}" srcId="{22D0D125-746C-42D2-BC92-9C0422BB0E3F}" destId="{E975B615-6654-40EC-A95D-2C9D099B6371}" srcOrd="2" destOrd="0" parTransId="{8CEEC4E5-954E-4F63-A28A-6992F1E2EA34}" sibTransId="{4C059D9C-22C9-43F6-BC34-3162FD4FF867}"/>
    <dgm:cxn modelId="{016E3073-1FF6-4BC3-8338-AC37C3190E20}" type="presOf" srcId="{A0C80094-5A08-46D9-8860-01D00DC0F113}" destId="{B2B6898A-EFA4-4D68-AD59-A2D8ABB61FC8}" srcOrd="0" destOrd="0" presId="urn:microsoft.com/office/officeart/2005/8/layout/pyramid1"/>
    <dgm:cxn modelId="{BD76F665-82D8-4C92-B7D5-695004382517}" type="presOf" srcId="{22D0D125-746C-42D2-BC92-9C0422BB0E3F}" destId="{A32957BD-FE81-4430-BB54-4D66F5BC2CEA}" srcOrd="0" destOrd="0" presId="urn:microsoft.com/office/officeart/2005/8/layout/pyramid1"/>
    <dgm:cxn modelId="{EF47B70A-F48A-4F8A-B532-1E0EFE9DB60D}" type="presOf" srcId="{35686A29-801A-4840-8230-BCD62BCDE7A5}" destId="{A809302B-2EB5-4B3B-AD38-C93B6B89E8EA}" srcOrd="1" destOrd="0" presId="urn:microsoft.com/office/officeart/2005/8/layout/pyramid1"/>
    <dgm:cxn modelId="{91F9E13F-CACD-4B28-8F4C-15D26FB793B4}" srcId="{22D0D125-746C-42D2-BC92-9C0422BB0E3F}" destId="{35686A29-801A-4840-8230-BCD62BCDE7A5}" srcOrd="0" destOrd="0" parTransId="{BD9351CB-F87C-419A-912B-813A8F59E841}" sibTransId="{17A11008-77B8-4D4B-A1BA-6722BF960C3A}"/>
    <dgm:cxn modelId="{BD2D9DF9-1C64-4EDD-A107-BFE2AA563B10}" type="presOf" srcId="{35686A29-801A-4840-8230-BCD62BCDE7A5}" destId="{9D644185-9196-4560-B3B0-4714FFE6B4E6}" srcOrd="0" destOrd="0" presId="urn:microsoft.com/office/officeart/2005/8/layout/pyramid1"/>
    <dgm:cxn modelId="{771255E8-55B0-40D6-A2B2-E0AF348A1ABC}" type="presOf" srcId="{A0C80094-5A08-46D9-8860-01D00DC0F113}" destId="{F6428CC1-04F6-429C-983B-55FD84BC652A}" srcOrd="1" destOrd="0" presId="urn:microsoft.com/office/officeart/2005/8/layout/pyramid1"/>
    <dgm:cxn modelId="{A39F033B-504F-4ECF-8B35-B1C0734547FC}" type="presParOf" srcId="{A32957BD-FE81-4430-BB54-4D66F5BC2CEA}" destId="{701ED155-A9E2-4774-9CA5-9B6774D598A8}" srcOrd="0" destOrd="0" presId="urn:microsoft.com/office/officeart/2005/8/layout/pyramid1"/>
    <dgm:cxn modelId="{01AF4065-9E0E-4858-8799-356693580D7B}" type="presParOf" srcId="{701ED155-A9E2-4774-9CA5-9B6774D598A8}" destId="{9D644185-9196-4560-B3B0-4714FFE6B4E6}" srcOrd="0" destOrd="0" presId="urn:microsoft.com/office/officeart/2005/8/layout/pyramid1"/>
    <dgm:cxn modelId="{C16A5546-85A1-48F2-BCFA-BD078E6241BF}" type="presParOf" srcId="{701ED155-A9E2-4774-9CA5-9B6774D598A8}" destId="{A809302B-2EB5-4B3B-AD38-C93B6B89E8EA}" srcOrd="1" destOrd="0" presId="urn:microsoft.com/office/officeart/2005/8/layout/pyramid1"/>
    <dgm:cxn modelId="{7B6F8FDE-4ABC-4256-B8AA-A2CA745A9AC8}" type="presParOf" srcId="{A32957BD-FE81-4430-BB54-4D66F5BC2CEA}" destId="{A983F7A0-5CB4-4729-B6C7-2ADE62921E56}" srcOrd="1" destOrd="0" presId="urn:microsoft.com/office/officeart/2005/8/layout/pyramid1"/>
    <dgm:cxn modelId="{09F3CE9C-392D-4D4E-9610-937482408227}" type="presParOf" srcId="{A983F7A0-5CB4-4729-B6C7-2ADE62921E56}" destId="{B2B6898A-EFA4-4D68-AD59-A2D8ABB61FC8}" srcOrd="0" destOrd="0" presId="urn:microsoft.com/office/officeart/2005/8/layout/pyramid1"/>
    <dgm:cxn modelId="{B68476D9-D9D0-4079-B4BF-7D09988357EC}" type="presParOf" srcId="{A983F7A0-5CB4-4729-B6C7-2ADE62921E56}" destId="{F6428CC1-04F6-429C-983B-55FD84BC652A}" srcOrd="1" destOrd="0" presId="urn:microsoft.com/office/officeart/2005/8/layout/pyramid1"/>
    <dgm:cxn modelId="{EF18A33C-A717-4B40-ADC5-C5A7FF7427AE}" type="presParOf" srcId="{A32957BD-FE81-4430-BB54-4D66F5BC2CEA}" destId="{91919B1A-0A69-481A-AC2D-40FAE1BB8246}" srcOrd="2" destOrd="0" presId="urn:microsoft.com/office/officeart/2005/8/layout/pyramid1"/>
    <dgm:cxn modelId="{833E9027-2F8C-435E-8771-7429DC4EA880}" type="presParOf" srcId="{91919B1A-0A69-481A-AC2D-40FAE1BB8246}" destId="{762C35E8-8CA9-4467-9CE1-48EB69691D17}" srcOrd="0" destOrd="0" presId="urn:microsoft.com/office/officeart/2005/8/layout/pyramid1"/>
    <dgm:cxn modelId="{E863FE5D-7D5C-4232-ABEE-363BD2318507}" type="presParOf" srcId="{91919B1A-0A69-481A-AC2D-40FAE1BB8246}" destId="{640EF5D2-AFCD-4CDD-AD08-B299BAA5DCF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E2B9CF-CC39-4195-AB2E-073544CB6AE2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1A796BE6-3F5B-49CF-BE13-5702FC930DD2}">
      <dgm:prSet phldrT="[Text]"/>
      <dgm:spPr/>
      <dgm:t>
        <a:bodyPr/>
        <a:lstStyle/>
        <a:p>
          <a:r>
            <a:rPr lang="de-DE" dirty="0" smtClean="0"/>
            <a:t>Aufgabenpool</a:t>
          </a:r>
          <a:endParaRPr lang="de-DE" dirty="0"/>
        </a:p>
      </dgm:t>
    </dgm:pt>
    <dgm:pt modelId="{3C80E700-0EAE-4DC7-993A-1B431889805B}" type="parTrans" cxnId="{891A1FC1-47DD-4EB5-9530-5A4C7EBEE8D6}">
      <dgm:prSet/>
      <dgm:spPr/>
      <dgm:t>
        <a:bodyPr/>
        <a:lstStyle/>
        <a:p>
          <a:endParaRPr lang="de-DE"/>
        </a:p>
      </dgm:t>
    </dgm:pt>
    <dgm:pt modelId="{D622F4FB-A4FB-4C7E-8FEC-CC05B5E75CB3}" type="sibTrans" cxnId="{891A1FC1-47DD-4EB5-9530-5A4C7EBEE8D6}">
      <dgm:prSet/>
      <dgm:spPr/>
      <dgm:t>
        <a:bodyPr/>
        <a:lstStyle/>
        <a:p>
          <a:endParaRPr lang="de-DE"/>
        </a:p>
      </dgm:t>
    </dgm:pt>
    <dgm:pt modelId="{D847F2DF-022A-4059-A1CB-48C23D412D6A}">
      <dgm:prSet phldrT="[Text]"/>
      <dgm:spPr/>
      <dgm:t>
        <a:bodyPr/>
        <a:lstStyle/>
        <a:p>
          <a:r>
            <a:rPr lang="de-DE" dirty="0" smtClean="0"/>
            <a:t>Lernanreiz</a:t>
          </a:r>
        </a:p>
        <a:p>
          <a:r>
            <a:rPr lang="de-DE" dirty="0" smtClean="0"/>
            <a:t>Lerneffekt</a:t>
          </a:r>
          <a:endParaRPr lang="de-DE" dirty="0"/>
        </a:p>
      </dgm:t>
    </dgm:pt>
    <dgm:pt modelId="{E7F91196-6C04-424E-9E32-025DD2362E2D}" type="parTrans" cxnId="{0131E238-2496-4893-959F-921DBC5DCD57}">
      <dgm:prSet/>
      <dgm:spPr/>
      <dgm:t>
        <a:bodyPr/>
        <a:lstStyle/>
        <a:p>
          <a:endParaRPr lang="de-DE"/>
        </a:p>
      </dgm:t>
    </dgm:pt>
    <dgm:pt modelId="{1B5968E4-727E-4806-8093-03E34F4FEDE1}" type="sibTrans" cxnId="{0131E238-2496-4893-959F-921DBC5DCD57}">
      <dgm:prSet/>
      <dgm:spPr/>
      <dgm:t>
        <a:bodyPr/>
        <a:lstStyle/>
        <a:p>
          <a:endParaRPr lang="de-DE"/>
        </a:p>
      </dgm:t>
    </dgm:pt>
    <dgm:pt modelId="{4844973D-4EB9-4181-8C85-D24364A0F398}">
      <dgm:prSet phldrT="[Text]"/>
      <dgm:spPr/>
      <dgm:t>
        <a:bodyPr/>
        <a:lstStyle/>
        <a:p>
          <a:r>
            <a:rPr lang="de-DE" dirty="0" err="1" smtClean="0"/>
            <a:t>Defintion</a:t>
          </a:r>
          <a:r>
            <a:rPr lang="de-DE" dirty="0" smtClean="0"/>
            <a:t> Grundlagen</a:t>
          </a:r>
          <a:endParaRPr lang="de-DE" dirty="0"/>
        </a:p>
      </dgm:t>
    </dgm:pt>
    <dgm:pt modelId="{3EE28499-426D-4B08-B77D-4AD70E7F0ABA}" type="parTrans" cxnId="{6CF077C1-9595-410A-B031-EC63BEC4B175}">
      <dgm:prSet/>
      <dgm:spPr/>
      <dgm:t>
        <a:bodyPr/>
        <a:lstStyle/>
        <a:p>
          <a:endParaRPr lang="de-DE"/>
        </a:p>
      </dgm:t>
    </dgm:pt>
    <dgm:pt modelId="{4A164F5C-85A9-41BB-98F9-58550F82EC58}" type="sibTrans" cxnId="{6CF077C1-9595-410A-B031-EC63BEC4B175}">
      <dgm:prSet/>
      <dgm:spPr/>
      <dgm:t>
        <a:bodyPr/>
        <a:lstStyle/>
        <a:p>
          <a:endParaRPr lang="de-DE"/>
        </a:p>
      </dgm:t>
    </dgm:pt>
    <dgm:pt modelId="{E9153163-2F95-4694-9E97-7D528DF688A2}">
      <dgm:prSet phldrT="[Text]"/>
      <dgm:spPr/>
      <dgm:t>
        <a:bodyPr/>
        <a:lstStyle/>
        <a:p>
          <a:r>
            <a:rPr lang="de-DE" dirty="0" smtClean="0"/>
            <a:t>Niveau</a:t>
          </a:r>
          <a:endParaRPr lang="de-DE" dirty="0"/>
        </a:p>
      </dgm:t>
    </dgm:pt>
    <dgm:pt modelId="{832EC876-0F01-4E18-A042-070727B90E95}" type="parTrans" cxnId="{DC872907-0E74-4D40-8519-9033F26BA21F}">
      <dgm:prSet/>
      <dgm:spPr/>
      <dgm:t>
        <a:bodyPr/>
        <a:lstStyle/>
        <a:p>
          <a:endParaRPr lang="de-DE"/>
        </a:p>
      </dgm:t>
    </dgm:pt>
    <dgm:pt modelId="{7D414F96-81D5-4C5B-8858-5244D4D73C2C}" type="sibTrans" cxnId="{DC872907-0E74-4D40-8519-9033F26BA21F}">
      <dgm:prSet/>
      <dgm:spPr/>
      <dgm:t>
        <a:bodyPr/>
        <a:lstStyle/>
        <a:p>
          <a:endParaRPr lang="de-DE"/>
        </a:p>
      </dgm:t>
    </dgm:pt>
    <dgm:pt modelId="{DEE8FA6B-C1DF-4B9B-A140-2674CA9493EC}">
      <dgm:prSet/>
      <dgm:spPr/>
      <dgm:t>
        <a:bodyPr/>
        <a:lstStyle/>
        <a:p>
          <a:r>
            <a:rPr lang="de-DE" dirty="0" err="1" smtClean="0"/>
            <a:t>Testpool</a:t>
          </a:r>
          <a:endParaRPr lang="de-DE" dirty="0" smtClean="0"/>
        </a:p>
      </dgm:t>
    </dgm:pt>
    <dgm:pt modelId="{E948A75D-3ADC-498C-BE67-AB6E18137F8C}" type="parTrans" cxnId="{7349F545-9853-4438-968F-F2EB62A03232}">
      <dgm:prSet/>
      <dgm:spPr/>
      <dgm:t>
        <a:bodyPr/>
        <a:lstStyle/>
        <a:p>
          <a:endParaRPr lang="de-DE"/>
        </a:p>
      </dgm:t>
    </dgm:pt>
    <dgm:pt modelId="{09B3E4FB-B2CD-41FD-A119-74298063021B}" type="sibTrans" cxnId="{7349F545-9853-4438-968F-F2EB62A03232}">
      <dgm:prSet/>
      <dgm:spPr/>
      <dgm:t>
        <a:bodyPr/>
        <a:lstStyle/>
        <a:p>
          <a:endParaRPr lang="de-DE"/>
        </a:p>
      </dgm:t>
    </dgm:pt>
    <dgm:pt modelId="{CA97F465-CBDF-4DD9-AF65-0FCC56809482}" type="pres">
      <dgm:prSet presAssocID="{F9E2B9CF-CC39-4195-AB2E-073544CB6AE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5EE5824-9D08-4905-921F-4577273D06EA}" type="pres">
      <dgm:prSet presAssocID="{1A796BE6-3F5B-49CF-BE13-5702FC930DD2}" presName="centerShape" presStyleLbl="node0" presStyleIdx="0" presStyleCnt="1" custScaleX="142156" custScaleY="146904" custLinFactNeighborX="-1263" custLinFactNeighborY="-305"/>
      <dgm:spPr/>
      <dgm:t>
        <a:bodyPr/>
        <a:lstStyle/>
        <a:p>
          <a:endParaRPr lang="de-DE"/>
        </a:p>
      </dgm:t>
    </dgm:pt>
    <dgm:pt modelId="{1E50BA25-8AED-41ED-891D-7F086B67F774}" type="pres">
      <dgm:prSet presAssocID="{E7F91196-6C04-424E-9E32-025DD2362E2D}" presName="parTrans" presStyleLbl="bgSibTrans2D1" presStyleIdx="0" presStyleCnt="4"/>
      <dgm:spPr/>
      <dgm:t>
        <a:bodyPr/>
        <a:lstStyle/>
        <a:p>
          <a:endParaRPr lang="de-DE"/>
        </a:p>
      </dgm:t>
    </dgm:pt>
    <dgm:pt modelId="{C3940E71-AD15-496D-99CD-E2DA65AC222E}" type="pres">
      <dgm:prSet presAssocID="{D847F2DF-022A-4059-A1CB-48C23D412D6A}" presName="node" presStyleLbl="node1" presStyleIdx="0" presStyleCnt="4" custScaleX="115155" custScaleY="114878" custRadScaleRad="121515" custRadScaleInc="-3721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7A4658C-9C82-48A7-B8D2-F05487E9958C}" type="pres">
      <dgm:prSet presAssocID="{3EE28499-426D-4B08-B77D-4AD70E7F0ABA}" presName="parTrans" presStyleLbl="bgSibTrans2D1" presStyleIdx="1" presStyleCnt="4"/>
      <dgm:spPr/>
      <dgm:t>
        <a:bodyPr/>
        <a:lstStyle/>
        <a:p>
          <a:endParaRPr lang="de-DE"/>
        </a:p>
      </dgm:t>
    </dgm:pt>
    <dgm:pt modelId="{4DB503AD-6073-40FA-8279-E38A7465098E}" type="pres">
      <dgm:prSet presAssocID="{4844973D-4EB9-4181-8C85-D24364A0F398}" presName="node" presStyleLbl="node1" presStyleIdx="1" presStyleCnt="4" custRadScaleRad="84529" custRadScaleInc="5175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0D6DCD5-720A-476C-AB9B-5404A1508D4E}" type="pres">
      <dgm:prSet presAssocID="{832EC876-0F01-4E18-A042-070727B90E95}" presName="parTrans" presStyleLbl="bgSibTrans2D1" presStyleIdx="2" presStyleCnt="4"/>
      <dgm:spPr/>
      <dgm:t>
        <a:bodyPr/>
        <a:lstStyle/>
        <a:p>
          <a:endParaRPr lang="de-DE"/>
        </a:p>
      </dgm:t>
    </dgm:pt>
    <dgm:pt modelId="{3F9DDCE1-CA80-4145-B012-61BA4B41168F}" type="pres">
      <dgm:prSet presAssocID="{E9153163-2F95-4694-9E97-7D528DF688A2}" presName="node" presStyleLbl="node1" presStyleIdx="2" presStyleCnt="4" custRadScaleRad="105866" custRadScaleInc="6840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1309798-0430-40B9-9D72-956E2DF9A72E}" type="pres">
      <dgm:prSet presAssocID="{E948A75D-3ADC-498C-BE67-AB6E18137F8C}" presName="parTrans" presStyleLbl="bgSibTrans2D1" presStyleIdx="3" presStyleCnt="4" custAng="11014179" custScaleX="43436" custLinFactNeighborX="-46372" custLinFactNeighborY="5369"/>
      <dgm:spPr/>
      <dgm:t>
        <a:bodyPr/>
        <a:lstStyle/>
        <a:p>
          <a:endParaRPr lang="de-DE"/>
        </a:p>
      </dgm:t>
    </dgm:pt>
    <dgm:pt modelId="{515876A5-2926-4D29-B9E4-75F04DB48B83}" type="pres">
      <dgm:prSet presAssocID="{DEE8FA6B-C1DF-4B9B-A140-2674CA9493EC}" presName="node" presStyleLbl="node1" presStyleIdx="3" presStyleCnt="4" custRadScaleRad="95982" custRadScaleInc="5684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6988048B-E3FD-4A41-AD46-FA79DE0A1932}" type="presOf" srcId="{E9153163-2F95-4694-9E97-7D528DF688A2}" destId="{3F9DDCE1-CA80-4145-B012-61BA4B41168F}" srcOrd="0" destOrd="0" presId="urn:microsoft.com/office/officeart/2005/8/layout/radial4"/>
    <dgm:cxn modelId="{C90F1636-DBC0-4D7C-B34F-B1A09945B7CC}" type="presOf" srcId="{F9E2B9CF-CC39-4195-AB2E-073544CB6AE2}" destId="{CA97F465-CBDF-4DD9-AF65-0FCC56809482}" srcOrd="0" destOrd="0" presId="urn:microsoft.com/office/officeart/2005/8/layout/radial4"/>
    <dgm:cxn modelId="{E45C2FBF-4ACD-4DD4-8B01-32FDFECBA400}" type="presOf" srcId="{E948A75D-3ADC-498C-BE67-AB6E18137F8C}" destId="{61309798-0430-40B9-9D72-956E2DF9A72E}" srcOrd="0" destOrd="0" presId="urn:microsoft.com/office/officeart/2005/8/layout/radial4"/>
    <dgm:cxn modelId="{0131E238-2496-4893-959F-921DBC5DCD57}" srcId="{1A796BE6-3F5B-49CF-BE13-5702FC930DD2}" destId="{D847F2DF-022A-4059-A1CB-48C23D412D6A}" srcOrd="0" destOrd="0" parTransId="{E7F91196-6C04-424E-9E32-025DD2362E2D}" sibTransId="{1B5968E4-727E-4806-8093-03E34F4FEDE1}"/>
    <dgm:cxn modelId="{FA29ABAB-7614-42C0-9AFA-1776236700A4}" type="presOf" srcId="{4844973D-4EB9-4181-8C85-D24364A0F398}" destId="{4DB503AD-6073-40FA-8279-E38A7465098E}" srcOrd="0" destOrd="0" presId="urn:microsoft.com/office/officeart/2005/8/layout/radial4"/>
    <dgm:cxn modelId="{891A1FC1-47DD-4EB5-9530-5A4C7EBEE8D6}" srcId="{F9E2B9CF-CC39-4195-AB2E-073544CB6AE2}" destId="{1A796BE6-3F5B-49CF-BE13-5702FC930DD2}" srcOrd="0" destOrd="0" parTransId="{3C80E700-0EAE-4DC7-993A-1B431889805B}" sibTransId="{D622F4FB-A4FB-4C7E-8FEC-CC05B5E75CB3}"/>
    <dgm:cxn modelId="{689142CF-DB6F-4D48-B6CD-45381CA75718}" type="presOf" srcId="{3EE28499-426D-4B08-B77D-4AD70E7F0ABA}" destId="{37A4658C-9C82-48A7-B8D2-F05487E9958C}" srcOrd="0" destOrd="0" presId="urn:microsoft.com/office/officeart/2005/8/layout/radial4"/>
    <dgm:cxn modelId="{B3F1CA55-3226-45AA-9A24-6388A5C9B1D9}" type="presOf" srcId="{E7F91196-6C04-424E-9E32-025DD2362E2D}" destId="{1E50BA25-8AED-41ED-891D-7F086B67F774}" srcOrd="0" destOrd="0" presId="urn:microsoft.com/office/officeart/2005/8/layout/radial4"/>
    <dgm:cxn modelId="{5E100B66-B1FD-40E9-BBA4-7F3F52BDDCC2}" type="presOf" srcId="{832EC876-0F01-4E18-A042-070727B90E95}" destId="{60D6DCD5-720A-476C-AB9B-5404A1508D4E}" srcOrd="0" destOrd="0" presId="urn:microsoft.com/office/officeart/2005/8/layout/radial4"/>
    <dgm:cxn modelId="{7349F545-9853-4438-968F-F2EB62A03232}" srcId="{1A796BE6-3F5B-49CF-BE13-5702FC930DD2}" destId="{DEE8FA6B-C1DF-4B9B-A140-2674CA9493EC}" srcOrd="3" destOrd="0" parTransId="{E948A75D-3ADC-498C-BE67-AB6E18137F8C}" sibTransId="{09B3E4FB-B2CD-41FD-A119-74298063021B}"/>
    <dgm:cxn modelId="{6CF077C1-9595-410A-B031-EC63BEC4B175}" srcId="{1A796BE6-3F5B-49CF-BE13-5702FC930DD2}" destId="{4844973D-4EB9-4181-8C85-D24364A0F398}" srcOrd="1" destOrd="0" parTransId="{3EE28499-426D-4B08-B77D-4AD70E7F0ABA}" sibTransId="{4A164F5C-85A9-41BB-98F9-58550F82EC58}"/>
    <dgm:cxn modelId="{DC872907-0E74-4D40-8519-9033F26BA21F}" srcId="{1A796BE6-3F5B-49CF-BE13-5702FC930DD2}" destId="{E9153163-2F95-4694-9E97-7D528DF688A2}" srcOrd="2" destOrd="0" parTransId="{832EC876-0F01-4E18-A042-070727B90E95}" sibTransId="{7D414F96-81D5-4C5B-8858-5244D4D73C2C}"/>
    <dgm:cxn modelId="{0BEA609F-B1B6-4672-904B-A91AAEC3CC2E}" type="presOf" srcId="{DEE8FA6B-C1DF-4B9B-A140-2674CA9493EC}" destId="{515876A5-2926-4D29-B9E4-75F04DB48B83}" srcOrd="0" destOrd="0" presId="urn:microsoft.com/office/officeart/2005/8/layout/radial4"/>
    <dgm:cxn modelId="{D18AA5FF-3032-4F15-9A67-23EC8EC116E7}" type="presOf" srcId="{1A796BE6-3F5B-49CF-BE13-5702FC930DD2}" destId="{85EE5824-9D08-4905-921F-4577273D06EA}" srcOrd="0" destOrd="0" presId="urn:microsoft.com/office/officeart/2005/8/layout/radial4"/>
    <dgm:cxn modelId="{4F17112E-72DD-4BED-A032-AB463B96638E}" type="presOf" srcId="{D847F2DF-022A-4059-A1CB-48C23D412D6A}" destId="{C3940E71-AD15-496D-99CD-E2DA65AC222E}" srcOrd="0" destOrd="0" presId="urn:microsoft.com/office/officeart/2005/8/layout/radial4"/>
    <dgm:cxn modelId="{6E0B4884-5B85-45FF-9F54-4477A2F93213}" type="presParOf" srcId="{CA97F465-CBDF-4DD9-AF65-0FCC56809482}" destId="{85EE5824-9D08-4905-921F-4577273D06EA}" srcOrd="0" destOrd="0" presId="urn:microsoft.com/office/officeart/2005/8/layout/radial4"/>
    <dgm:cxn modelId="{0308CFBE-5C81-4972-8E95-5457D71F394C}" type="presParOf" srcId="{CA97F465-CBDF-4DD9-AF65-0FCC56809482}" destId="{1E50BA25-8AED-41ED-891D-7F086B67F774}" srcOrd="1" destOrd="0" presId="urn:microsoft.com/office/officeart/2005/8/layout/radial4"/>
    <dgm:cxn modelId="{12F919F9-28E7-468F-BCEC-C94884BB22E8}" type="presParOf" srcId="{CA97F465-CBDF-4DD9-AF65-0FCC56809482}" destId="{C3940E71-AD15-496D-99CD-E2DA65AC222E}" srcOrd="2" destOrd="0" presId="urn:microsoft.com/office/officeart/2005/8/layout/radial4"/>
    <dgm:cxn modelId="{6EC722D6-2544-4346-801E-67215E5A62FD}" type="presParOf" srcId="{CA97F465-CBDF-4DD9-AF65-0FCC56809482}" destId="{37A4658C-9C82-48A7-B8D2-F05487E9958C}" srcOrd="3" destOrd="0" presId="urn:microsoft.com/office/officeart/2005/8/layout/radial4"/>
    <dgm:cxn modelId="{0BF326BD-624F-4586-B749-55029F41023D}" type="presParOf" srcId="{CA97F465-CBDF-4DD9-AF65-0FCC56809482}" destId="{4DB503AD-6073-40FA-8279-E38A7465098E}" srcOrd="4" destOrd="0" presId="urn:microsoft.com/office/officeart/2005/8/layout/radial4"/>
    <dgm:cxn modelId="{8F172F1C-A498-41E8-B730-F99CFF6B9DE0}" type="presParOf" srcId="{CA97F465-CBDF-4DD9-AF65-0FCC56809482}" destId="{60D6DCD5-720A-476C-AB9B-5404A1508D4E}" srcOrd="5" destOrd="0" presId="urn:microsoft.com/office/officeart/2005/8/layout/radial4"/>
    <dgm:cxn modelId="{DE66FC87-7E77-4AC7-BD96-B12E4D12540D}" type="presParOf" srcId="{CA97F465-CBDF-4DD9-AF65-0FCC56809482}" destId="{3F9DDCE1-CA80-4145-B012-61BA4B41168F}" srcOrd="6" destOrd="0" presId="urn:microsoft.com/office/officeart/2005/8/layout/radial4"/>
    <dgm:cxn modelId="{339B75FB-EF68-4262-9DDE-36B28B8AC6EB}" type="presParOf" srcId="{CA97F465-CBDF-4DD9-AF65-0FCC56809482}" destId="{61309798-0430-40B9-9D72-956E2DF9A72E}" srcOrd="7" destOrd="0" presId="urn:microsoft.com/office/officeart/2005/8/layout/radial4"/>
    <dgm:cxn modelId="{FC094CD5-9072-4481-B5EE-C5D986BB1FD7}" type="presParOf" srcId="{CA97F465-CBDF-4DD9-AF65-0FCC56809482}" destId="{515876A5-2926-4D29-B9E4-75F04DB48B83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FD15CA-03B2-4212-9A3E-2EF9DBA1CD0B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D9815F1-666D-4B6F-9B87-F709E190C05F}">
      <dgm:prSet phldrT="[Text]"/>
      <dgm:spPr/>
      <dgm:t>
        <a:bodyPr/>
        <a:lstStyle/>
        <a:p>
          <a:r>
            <a:rPr lang="de-DE" dirty="0" smtClean="0"/>
            <a:t>Lehrer</a:t>
          </a:r>
          <a:endParaRPr lang="de-DE" dirty="0"/>
        </a:p>
      </dgm:t>
    </dgm:pt>
    <dgm:pt modelId="{3FA0E88D-FEBE-4EB0-96B2-F4058EE1AA77}" type="parTrans" cxnId="{B36B3D99-5661-43CA-B9A6-7EB88E1D2DF0}">
      <dgm:prSet/>
      <dgm:spPr/>
      <dgm:t>
        <a:bodyPr/>
        <a:lstStyle/>
        <a:p>
          <a:endParaRPr lang="de-DE"/>
        </a:p>
      </dgm:t>
    </dgm:pt>
    <dgm:pt modelId="{FDFA5EBA-9353-4BBC-8583-1CE286E8980D}" type="sibTrans" cxnId="{B36B3D99-5661-43CA-B9A6-7EB88E1D2DF0}">
      <dgm:prSet/>
      <dgm:spPr/>
      <dgm:t>
        <a:bodyPr/>
        <a:lstStyle/>
        <a:p>
          <a:endParaRPr lang="de-DE"/>
        </a:p>
      </dgm:t>
    </dgm:pt>
    <dgm:pt modelId="{32694DE6-14D2-43F5-91C0-DE37E1150F16}">
      <dgm:prSet phldrT="[Text]"/>
      <dgm:spPr/>
      <dgm:t>
        <a:bodyPr/>
        <a:lstStyle/>
        <a:p>
          <a:r>
            <a:rPr lang="de-DE" dirty="0" smtClean="0"/>
            <a:t> Grundlagen, Ziele, Niveau</a:t>
          </a:r>
        </a:p>
      </dgm:t>
    </dgm:pt>
    <dgm:pt modelId="{BC0117AD-4BDA-4282-A9EE-788F450D3230}" type="parTrans" cxnId="{DE60BD05-1BDD-4187-B91B-5D9E34CA6C62}">
      <dgm:prSet/>
      <dgm:spPr/>
      <dgm:t>
        <a:bodyPr/>
        <a:lstStyle/>
        <a:p>
          <a:endParaRPr lang="de-DE"/>
        </a:p>
      </dgm:t>
    </dgm:pt>
    <dgm:pt modelId="{3DA8446E-C1A3-4C39-8215-CA67D4B7F24D}" type="sibTrans" cxnId="{DE60BD05-1BDD-4187-B91B-5D9E34CA6C62}">
      <dgm:prSet/>
      <dgm:spPr/>
      <dgm:t>
        <a:bodyPr/>
        <a:lstStyle/>
        <a:p>
          <a:endParaRPr lang="de-DE"/>
        </a:p>
      </dgm:t>
    </dgm:pt>
    <dgm:pt modelId="{1B739BA6-1DC8-4561-A17B-006CB2DA0DB7}">
      <dgm:prSet phldrT="[Text]"/>
      <dgm:spPr/>
      <dgm:t>
        <a:bodyPr/>
        <a:lstStyle/>
        <a:p>
          <a:r>
            <a:rPr lang="de-DE" dirty="0" smtClean="0"/>
            <a:t>Aufgabenpool „Lernen“ </a:t>
          </a:r>
          <a:endParaRPr lang="de-DE" dirty="0"/>
        </a:p>
      </dgm:t>
    </dgm:pt>
    <dgm:pt modelId="{D7B64E64-3B8E-4484-A166-00927E4CE82C}" type="parTrans" cxnId="{90F72CB9-3A55-4F9B-B2A5-1D14D67B7736}">
      <dgm:prSet/>
      <dgm:spPr/>
      <dgm:t>
        <a:bodyPr/>
        <a:lstStyle/>
        <a:p>
          <a:endParaRPr lang="de-DE"/>
        </a:p>
      </dgm:t>
    </dgm:pt>
    <dgm:pt modelId="{5FB5CCCB-3F1E-4FB1-93A2-182306AA42AC}" type="sibTrans" cxnId="{90F72CB9-3A55-4F9B-B2A5-1D14D67B7736}">
      <dgm:prSet/>
      <dgm:spPr/>
      <dgm:t>
        <a:bodyPr/>
        <a:lstStyle/>
        <a:p>
          <a:endParaRPr lang="de-DE"/>
        </a:p>
      </dgm:t>
    </dgm:pt>
    <dgm:pt modelId="{4B302512-C422-46AD-862D-2F52FAB0EC9F}">
      <dgm:prSet phldrT="[Text]"/>
      <dgm:spPr/>
      <dgm:t>
        <a:bodyPr/>
        <a:lstStyle/>
        <a:p>
          <a:r>
            <a:rPr lang="de-DE" dirty="0" smtClean="0"/>
            <a:t>Prüfer (Fachkollege?)</a:t>
          </a:r>
          <a:endParaRPr lang="de-DE" dirty="0"/>
        </a:p>
      </dgm:t>
    </dgm:pt>
    <dgm:pt modelId="{D6E063D9-60B5-484D-8137-4BBF84C2D3AE}" type="parTrans" cxnId="{DCBD0E81-9BED-4267-AA6B-11E24A31C9D6}">
      <dgm:prSet/>
      <dgm:spPr/>
      <dgm:t>
        <a:bodyPr/>
        <a:lstStyle/>
        <a:p>
          <a:endParaRPr lang="de-DE"/>
        </a:p>
      </dgm:t>
    </dgm:pt>
    <dgm:pt modelId="{52073F1A-B9F3-4AA2-92D3-5905FCE6B4C9}" type="sibTrans" cxnId="{DCBD0E81-9BED-4267-AA6B-11E24A31C9D6}">
      <dgm:prSet/>
      <dgm:spPr/>
      <dgm:t>
        <a:bodyPr/>
        <a:lstStyle/>
        <a:p>
          <a:endParaRPr lang="de-DE"/>
        </a:p>
      </dgm:t>
    </dgm:pt>
    <dgm:pt modelId="{E976761C-DA11-4549-BA71-9C6B966340A3}">
      <dgm:prSet phldrT="[Text]"/>
      <dgm:spPr/>
      <dgm:t>
        <a:bodyPr/>
        <a:lstStyle/>
        <a:p>
          <a:r>
            <a:rPr lang="de-DE" dirty="0" smtClean="0"/>
            <a:t>Aufgabenpool</a:t>
          </a:r>
          <a:endParaRPr lang="de-DE" dirty="0"/>
        </a:p>
      </dgm:t>
    </dgm:pt>
    <dgm:pt modelId="{AA235F7C-BA93-4F24-A58E-858330370D19}" type="parTrans" cxnId="{D049965C-73E5-479A-9427-E720BDB6986B}">
      <dgm:prSet/>
      <dgm:spPr/>
      <dgm:t>
        <a:bodyPr/>
        <a:lstStyle/>
        <a:p>
          <a:endParaRPr lang="de-DE"/>
        </a:p>
      </dgm:t>
    </dgm:pt>
    <dgm:pt modelId="{6452A5AA-401E-4681-B908-796AF7632E19}" type="sibTrans" cxnId="{D049965C-73E5-479A-9427-E720BDB6986B}">
      <dgm:prSet/>
      <dgm:spPr/>
      <dgm:t>
        <a:bodyPr/>
        <a:lstStyle/>
        <a:p>
          <a:endParaRPr lang="de-DE"/>
        </a:p>
      </dgm:t>
    </dgm:pt>
    <dgm:pt modelId="{972CA8F2-5D9F-45FF-AF79-C2B7C87D8076}">
      <dgm:prSet phldrT="[Text]"/>
      <dgm:spPr/>
      <dgm:t>
        <a:bodyPr/>
        <a:lstStyle/>
        <a:p>
          <a:r>
            <a:rPr lang="de-DE" dirty="0" err="1" smtClean="0"/>
            <a:t>Testpool</a:t>
          </a:r>
          <a:r>
            <a:rPr lang="de-DE" dirty="0" smtClean="0"/>
            <a:t>, Testdurchführung</a:t>
          </a:r>
          <a:endParaRPr lang="de-DE" dirty="0"/>
        </a:p>
      </dgm:t>
    </dgm:pt>
    <dgm:pt modelId="{BC127901-E872-4768-96DF-0AF7B0FFE5BD}" type="parTrans" cxnId="{BEF1AE58-8C12-4D01-93D0-1AC1BB9C326B}">
      <dgm:prSet/>
      <dgm:spPr/>
      <dgm:t>
        <a:bodyPr/>
        <a:lstStyle/>
        <a:p>
          <a:endParaRPr lang="de-DE"/>
        </a:p>
      </dgm:t>
    </dgm:pt>
    <dgm:pt modelId="{571A00A4-DBFA-4139-8906-E1D17EFCB764}" type="sibTrans" cxnId="{BEF1AE58-8C12-4D01-93D0-1AC1BB9C326B}">
      <dgm:prSet/>
      <dgm:spPr/>
      <dgm:t>
        <a:bodyPr/>
        <a:lstStyle/>
        <a:p>
          <a:endParaRPr lang="de-DE"/>
        </a:p>
      </dgm:t>
    </dgm:pt>
    <dgm:pt modelId="{2EB2E5BC-7E52-4006-A23A-9EA2A0915788}" type="pres">
      <dgm:prSet presAssocID="{C8FD15CA-03B2-4212-9A3E-2EF9DBA1CD0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F408F892-8442-4529-9F1B-12B4D977E2B1}" type="pres">
      <dgm:prSet presAssocID="{4B302512-C422-46AD-862D-2F52FAB0EC9F}" presName="boxAndChildren" presStyleCnt="0"/>
      <dgm:spPr/>
    </dgm:pt>
    <dgm:pt modelId="{241C3DBA-B363-46E9-9B2A-76971F8298A5}" type="pres">
      <dgm:prSet presAssocID="{4B302512-C422-46AD-862D-2F52FAB0EC9F}" presName="parentTextBox" presStyleLbl="node1" presStyleIdx="0" presStyleCnt="2"/>
      <dgm:spPr/>
      <dgm:t>
        <a:bodyPr/>
        <a:lstStyle/>
        <a:p>
          <a:endParaRPr lang="de-DE"/>
        </a:p>
      </dgm:t>
    </dgm:pt>
    <dgm:pt modelId="{9528E19E-0836-4A28-9B8B-78DE27A8D9BE}" type="pres">
      <dgm:prSet presAssocID="{4B302512-C422-46AD-862D-2F52FAB0EC9F}" presName="entireBox" presStyleLbl="node1" presStyleIdx="0" presStyleCnt="2"/>
      <dgm:spPr/>
      <dgm:t>
        <a:bodyPr/>
        <a:lstStyle/>
        <a:p>
          <a:endParaRPr lang="de-DE"/>
        </a:p>
      </dgm:t>
    </dgm:pt>
    <dgm:pt modelId="{CEE72E68-4BDF-4C4E-9BA1-BA2CB1231FF6}" type="pres">
      <dgm:prSet presAssocID="{4B302512-C422-46AD-862D-2F52FAB0EC9F}" presName="descendantBox" presStyleCnt="0"/>
      <dgm:spPr/>
    </dgm:pt>
    <dgm:pt modelId="{4C704E1C-944A-413B-AD1C-5D2AE6790448}" type="pres">
      <dgm:prSet presAssocID="{E976761C-DA11-4549-BA71-9C6B966340A3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4DB1361-2883-471B-86E5-62335507AEB7}" type="pres">
      <dgm:prSet presAssocID="{972CA8F2-5D9F-45FF-AF79-C2B7C87D8076}" presName="childTextBox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F2349CA-805B-4AF9-AAC8-6E80ADDE6588}" type="pres">
      <dgm:prSet presAssocID="{FDFA5EBA-9353-4BBC-8583-1CE286E8980D}" presName="sp" presStyleCnt="0"/>
      <dgm:spPr/>
    </dgm:pt>
    <dgm:pt modelId="{085D979A-7DE9-4C8F-9B3C-88CDFC464664}" type="pres">
      <dgm:prSet presAssocID="{9D9815F1-666D-4B6F-9B87-F709E190C05F}" presName="arrowAndChildren" presStyleCnt="0"/>
      <dgm:spPr/>
    </dgm:pt>
    <dgm:pt modelId="{1FAFA763-2B96-44ED-BF81-BE4DD9678B96}" type="pres">
      <dgm:prSet presAssocID="{9D9815F1-666D-4B6F-9B87-F709E190C05F}" presName="parentTextArrow" presStyleLbl="node1" presStyleIdx="0" presStyleCnt="2"/>
      <dgm:spPr/>
      <dgm:t>
        <a:bodyPr/>
        <a:lstStyle/>
        <a:p>
          <a:endParaRPr lang="de-DE"/>
        </a:p>
      </dgm:t>
    </dgm:pt>
    <dgm:pt modelId="{7DB91495-BE1E-4B4A-8D6A-ACF32C8C9117}" type="pres">
      <dgm:prSet presAssocID="{9D9815F1-666D-4B6F-9B87-F709E190C05F}" presName="arrow" presStyleLbl="node1" presStyleIdx="1" presStyleCnt="2" custLinFactNeighborX="1004" custLinFactNeighborY="-6829"/>
      <dgm:spPr/>
      <dgm:t>
        <a:bodyPr/>
        <a:lstStyle/>
        <a:p>
          <a:endParaRPr lang="de-DE"/>
        </a:p>
      </dgm:t>
    </dgm:pt>
    <dgm:pt modelId="{098EECE3-7027-40A4-AE39-D49D319299CC}" type="pres">
      <dgm:prSet presAssocID="{9D9815F1-666D-4B6F-9B87-F709E190C05F}" presName="descendantArrow" presStyleCnt="0"/>
      <dgm:spPr/>
    </dgm:pt>
    <dgm:pt modelId="{57504D6A-0AAA-4A16-B4A0-C625944D965E}" type="pres">
      <dgm:prSet presAssocID="{32694DE6-14D2-43F5-91C0-DE37E1150F16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5F8C852-233F-40D0-9D52-EE2DE535A92E}" type="pres">
      <dgm:prSet presAssocID="{1B739BA6-1DC8-4561-A17B-006CB2DA0DB7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E60BD05-1BDD-4187-B91B-5D9E34CA6C62}" srcId="{9D9815F1-666D-4B6F-9B87-F709E190C05F}" destId="{32694DE6-14D2-43F5-91C0-DE37E1150F16}" srcOrd="0" destOrd="0" parTransId="{BC0117AD-4BDA-4282-A9EE-788F450D3230}" sibTransId="{3DA8446E-C1A3-4C39-8215-CA67D4B7F24D}"/>
    <dgm:cxn modelId="{D049965C-73E5-479A-9427-E720BDB6986B}" srcId="{4B302512-C422-46AD-862D-2F52FAB0EC9F}" destId="{E976761C-DA11-4549-BA71-9C6B966340A3}" srcOrd="0" destOrd="0" parTransId="{AA235F7C-BA93-4F24-A58E-858330370D19}" sibTransId="{6452A5AA-401E-4681-B908-796AF7632E19}"/>
    <dgm:cxn modelId="{68942E3D-C911-49D8-843A-D4C8D1D08419}" type="presOf" srcId="{9D9815F1-666D-4B6F-9B87-F709E190C05F}" destId="{7DB91495-BE1E-4B4A-8D6A-ACF32C8C9117}" srcOrd="1" destOrd="0" presId="urn:microsoft.com/office/officeart/2005/8/layout/process4"/>
    <dgm:cxn modelId="{AEFC8B24-3D8F-4C74-81E3-CC9F1808AB21}" type="presOf" srcId="{972CA8F2-5D9F-45FF-AF79-C2B7C87D8076}" destId="{74DB1361-2883-471B-86E5-62335507AEB7}" srcOrd="0" destOrd="0" presId="urn:microsoft.com/office/officeart/2005/8/layout/process4"/>
    <dgm:cxn modelId="{E8F329FA-9AA1-440A-B5CC-C5DF65DAC9DF}" type="presOf" srcId="{4B302512-C422-46AD-862D-2F52FAB0EC9F}" destId="{241C3DBA-B363-46E9-9B2A-76971F8298A5}" srcOrd="0" destOrd="0" presId="urn:microsoft.com/office/officeart/2005/8/layout/process4"/>
    <dgm:cxn modelId="{206AFA38-FD27-4FDF-BCC9-B74D0BD11C62}" type="presOf" srcId="{C8FD15CA-03B2-4212-9A3E-2EF9DBA1CD0B}" destId="{2EB2E5BC-7E52-4006-A23A-9EA2A0915788}" srcOrd="0" destOrd="0" presId="urn:microsoft.com/office/officeart/2005/8/layout/process4"/>
    <dgm:cxn modelId="{10A8F5BD-70F1-4B29-B2B1-A0728BF61683}" type="presOf" srcId="{4B302512-C422-46AD-862D-2F52FAB0EC9F}" destId="{9528E19E-0836-4A28-9B8B-78DE27A8D9BE}" srcOrd="1" destOrd="0" presId="urn:microsoft.com/office/officeart/2005/8/layout/process4"/>
    <dgm:cxn modelId="{DCBD0E81-9BED-4267-AA6B-11E24A31C9D6}" srcId="{C8FD15CA-03B2-4212-9A3E-2EF9DBA1CD0B}" destId="{4B302512-C422-46AD-862D-2F52FAB0EC9F}" srcOrd="1" destOrd="0" parTransId="{D6E063D9-60B5-484D-8137-4BBF84C2D3AE}" sibTransId="{52073F1A-B9F3-4AA2-92D3-5905FCE6B4C9}"/>
    <dgm:cxn modelId="{B36B3D99-5661-43CA-B9A6-7EB88E1D2DF0}" srcId="{C8FD15CA-03B2-4212-9A3E-2EF9DBA1CD0B}" destId="{9D9815F1-666D-4B6F-9B87-F709E190C05F}" srcOrd="0" destOrd="0" parTransId="{3FA0E88D-FEBE-4EB0-96B2-F4058EE1AA77}" sibTransId="{FDFA5EBA-9353-4BBC-8583-1CE286E8980D}"/>
    <dgm:cxn modelId="{BEF1AE58-8C12-4D01-93D0-1AC1BB9C326B}" srcId="{4B302512-C422-46AD-862D-2F52FAB0EC9F}" destId="{972CA8F2-5D9F-45FF-AF79-C2B7C87D8076}" srcOrd="1" destOrd="0" parTransId="{BC127901-E872-4768-96DF-0AF7B0FFE5BD}" sibTransId="{571A00A4-DBFA-4139-8906-E1D17EFCB764}"/>
    <dgm:cxn modelId="{BAD8E601-116E-47E5-9358-48BBDE699E9E}" type="presOf" srcId="{1B739BA6-1DC8-4561-A17B-006CB2DA0DB7}" destId="{65F8C852-233F-40D0-9D52-EE2DE535A92E}" srcOrd="0" destOrd="0" presId="urn:microsoft.com/office/officeart/2005/8/layout/process4"/>
    <dgm:cxn modelId="{D99D7C98-0634-4314-A0DF-BE665F098EE3}" type="presOf" srcId="{9D9815F1-666D-4B6F-9B87-F709E190C05F}" destId="{1FAFA763-2B96-44ED-BF81-BE4DD9678B96}" srcOrd="0" destOrd="0" presId="urn:microsoft.com/office/officeart/2005/8/layout/process4"/>
    <dgm:cxn modelId="{C74BABB2-A0A5-4A09-BC78-8894FFA0A908}" type="presOf" srcId="{E976761C-DA11-4549-BA71-9C6B966340A3}" destId="{4C704E1C-944A-413B-AD1C-5D2AE6790448}" srcOrd="0" destOrd="0" presId="urn:microsoft.com/office/officeart/2005/8/layout/process4"/>
    <dgm:cxn modelId="{EFE6AF23-5F6A-45CE-9AEA-BA25AF4E717B}" type="presOf" srcId="{32694DE6-14D2-43F5-91C0-DE37E1150F16}" destId="{57504D6A-0AAA-4A16-B4A0-C625944D965E}" srcOrd="0" destOrd="0" presId="urn:microsoft.com/office/officeart/2005/8/layout/process4"/>
    <dgm:cxn modelId="{90F72CB9-3A55-4F9B-B2A5-1D14D67B7736}" srcId="{9D9815F1-666D-4B6F-9B87-F709E190C05F}" destId="{1B739BA6-1DC8-4561-A17B-006CB2DA0DB7}" srcOrd="1" destOrd="0" parTransId="{D7B64E64-3B8E-4484-A166-00927E4CE82C}" sibTransId="{5FB5CCCB-3F1E-4FB1-93A2-182306AA42AC}"/>
    <dgm:cxn modelId="{8F750707-CC9D-41A0-923E-281DF260EF0A}" type="presParOf" srcId="{2EB2E5BC-7E52-4006-A23A-9EA2A0915788}" destId="{F408F892-8442-4529-9F1B-12B4D977E2B1}" srcOrd="0" destOrd="0" presId="urn:microsoft.com/office/officeart/2005/8/layout/process4"/>
    <dgm:cxn modelId="{71D81E4E-547E-483B-84B6-C5BC545DCA83}" type="presParOf" srcId="{F408F892-8442-4529-9F1B-12B4D977E2B1}" destId="{241C3DBA-B363-46E9-9B2A-76971F8298A5}" srcOrd="0" destOrd="0" presId="urn:microsoft.com/office/officeart/2005/8/layout/process4"/>
    <dgm:cxn modelId="{6B6E7627-78DE-47EA-A882-5E0253C754D1}" type="presParOf" srcId="{F408F892-8442-4529-9F1B-12B4D977E2B1}" destId="{9528E19E-0836-4A28-9B8B-78DE27A8D9BE}" srcOrd="1" destOrd="0" presId="urn:microsoft.com/office/officeart/2005/8/layout/process4"/>
    <dgm:cxn modelId="{74AC9FD4-94CA-405F-943A-50653AA7E42B}" type="presParOf" srcId="{F408F892-8442-4529-9F1B-12B4D977E2B1}" destId="{CEE72E68-4BDF-4C4E-9BA1-BA2CB1231FF6}" srcOrd="2" destOrd="0" presId="urn:microsoft.com/office/officeart/2005/8/layout/process4"/>
    <dgm:cxn modelId="{0B3E8B3E-44A7-4280-A5FC-80B567D63BBB}" type="presParOf" srcId="{CEE72E68-4BDF-4C4E-9BA1-BA2CB1231FF6}" destId="{4C704E1C-944A-413B-AD1C-5D2AE6790448}" srcOrd="0" destOrd="0" presId="urn:microsoft.com/office/officeart/2005/8/layout/process4"/>
    <dgm:cxn modelId="{408DE7BF-3A32-4701-BE85-BE32A763A8B5}" type="presParOf" srcId="{CEE72E68-4BDF-4C4E-9BA1-BA2CB1231FF6}" destId="{74DB1361-2883-471B-86E5-62335507AEB7}" srcOrd="1" destOrd="0" presId="urn:microsoft.com/office/officeart/2005/8/layout/process4"/>
    <dgm:cxn modelId="{3ABCE788-6C9B-478E-8DD7-D167934F0233}" type="presParOf" srcId="{2EB2E5BC-7E52-4006-A23A-9EA2A0915788}" destId="{4F2349CA-805B-4AF9-AAC8-6E80ADDE6588}" srcOrd="1" destOrd="0" presId="urn:microsoft.com/office/officeart/2005/8/layout/process4"/>
    <dgm:cxn modelId="{E131E4F3-FC18-49FF-BF80-F74F8AA5871E}" type="presParOf" srcId="{2EB2E5BC-7E52-4006-A23A-9EA2A0915788}" destId="{085D979A-7DE9-4C8F-9B3C-88CDFC464664}" srcOrd="2" destOrd="0" presId="urn:microsoft.com/office/officeart/2005/8/layout/process4"/>
    <dgm:cxn modelId="{7CB47E01-C7DE-4DE5-8CC3-97899092A54B}" type="presParOf" srcId="{085D979A-7DE9-4C8F-9B3C-88CDFC464664}" destId="{1FAFA763-2B96-44ED-BF81-BE4DD9678B96}" srcOrd="0" destOrd="0" presId="urn:microsoft.com/office/officeart/2005/8/layout/process4"/>
    <dgm:cxn modelId="{FF782B95-54EE-493B-8C88-70574E98DC07}" type="presParOf" srcId="{085D979A-7DE9-4C8F-9B3C-88CDFC464664}" destId="{7DB91495-BE1E-4B4A-8D6A-ACF32C8C9117}" srcOrd="1" destOrd="0" presId="urn:microsoft.com/office/officeart/2005/8/layout/process4"/>
    <dgm:cxn modelId="{031BB312-699D-40A4-BB22-DC20514164F8}" type="presParOf" srcId="{085D979A-7DE9-4C8F-9B3C-88CDFC464664}" destId="{098EECE3-7027-40A4-AE39-D49D319299CC}" srcOrd="2" destOrd="0" presId="urn:microsoft.com/office/officeart/2005/8/layout/process4"/>
    <dgm:cxn modelId="{0228A706-818B-4490-9A08-47080BFC97CE}" type="presParOf" srcId="{098EECE3-7027-40A4-AE39-D49D319299CC}" destId="{57504D6A-0AAA-4A16-B4A0-C625944D965E}" srcOrd="0" destOrd="0" presId="urn:microsoft.com/office/officeart/2005/8/layout/process4"/>
    <dgm:cxn modelId="{478F358F-E647-46D7-87D9-FD7906DB7AFC}" type="presParOf" srcId="{098EECE3-7027-40A4-AE39-D49D319299CC}" destId="{65F8C852-233F-40D0-9D52-EE2DE535A92E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178DEF-9C86-439C-A82E-9533CE4246A5}" type="doc">
      <dgm:prSet loTypeId="urn:microsoft.com/office/officeart/2005/8/layout/funnel1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de-DE"/>
        </a:p>
      </dgm:t>
    </dgm:pt>
    <dgm:pt modelId="{CD99DE1F-55D1-4719-BFD5-F9DCB378F3AC}">
      <dgm:prSet phldrT="[Text]"/>
      <dgm:spPr/>
      <dgm:t>
        <a:bodyPr/>
        <a:lstStyle/>
        <a:p>
          <a:r>
            <a:rPr lang="de-DE" dirty="0" smtClean="0"/>
            <a:t>Zielgruppe</a:t>
          </a:r>
          <a:endParaRPr lang="de-DE" dirty="0"/>
        </a:p>
      </dgm:t>
    </dgm:pt>
    <dgm:pt modelId="{B89E89A2-1FE1-4999-A72F-1FE2DC74AEDE}" type="parTrans" cxnId="{584D5633-C18B-4402-AEB5-F07C73FBDCC7}">
      <dgm:prSet/>
      <dgm:spPr/>
      <dgm:t>
        <a:bodyPr/>
        <a:lstStyle/>
        <a:p>
          <a:endParaRPr lang="de-DE"/>
        </a:p>
      </dgm:t>
    </dgm:pt>
    <dgm:pt modelId="{226D34C5-96DD-4FD5-9195-33913C48F251}" type="sibTrans" cxnId="{584D5633-C18B-4402-AEB5-F07C73FBDCC7}">
      <dgm:prSet/>
      <dgm:spPr/>
      <dgm:t>
        <a:bodyPr/>
        <a:lstStyle/>
        <a:p>
          <a:endParaRPr lang="de-DE"/>
        </a:p>
      </dgm:t>
    </dgm:pt>
    <dgm:pt modelId="{EE89053F-5458-4F18-93F5-5C401D5B7115}">
      <dgm:prSet phldrT="[Text]"/>
      <dgm:spPr/>
      <dgm:t>
        <a:bodyPr/>
        <a:lstStyle/>
        <a:p>
          <a:r>
            <a:rPr lang="de-DE" dirty="0" smtClean="0"/>
            <a:t>Inhalt Tätigkeit</a:t>
          </a:r>
          <a:endParaRPr lang="de-DE" dirty="0"/>
        </a:p>
      </dgm:t>
    </dgm:pt>
    <dgm:pt modelId="{F7979DA6-E330-4D84-A15F-A4150B22302C}" type="parTrans" cxnId="{C8442DA4-95D3-4A5D-9F84-5A6D8FA043DC}">
      <dgm:prSet/>
      <dgm:spPr/>
      <dgm:t>
        <a:bodyPr/>
        <a:lstStyle/>
        <a:p>
          <a:endParaRPr lang="de-DE"/>
        </a:p>
      </dgm:t>
    </dgm:pt>
    <dgm:pt modelId="{A73C2A65-7295-4D9D-9859-0B888666F963}" type="sibTrans" cxnId="{C8442DA4-95D3-4A5D-9F84-5A6D8FA043DC}">
      <dgm:prSet/>
      <dgm:spPr/>
      <dgm:t>
        <a:bodyPr/>
        <a:lstStyle/>
        <a:p>
          <a:endParaRPr lang="de-DE"/>
        </a:p>
      </dgm:t>
    </dgm:pt>
    <dgm:pt modelId="{AF795172-F884-40D6-B373-7F67396EDFBA}">
      <dgm:prSet phldrT="[Text]"/>
      <dgm:spPr/>
      <dgm:t>
        <a:bodyPr/>
        <a:lstStyle/>
        <a:p>
          <a:r>
            <a:rPr lang="de-DE" dirty="0" smtClean="0"/>
            <a:t>Level</a:t>
          </a:r>
          <a:endParaRPr lang="de-DE" dirty="0"/>
        </a:p>
      </dgm:t>
    </dgm:pt>
    <dgm:pt modelId="{1DA50007-9FF5-4624-9B7D-33FA86B6302B}" type="parTrans" cxnId="{81E371E6-FD24-4706-9B47-1FFFE93A2DEA}">
      <dgm:prSet/>
      <dgm:spPr/>
      <dgm:t>
        <a:bodyPr/>
        <a:lstStyle/>
        <a:p>
          <a:endParaRPr lang="de-DE"/>
        </a:p>
      </dgm:t>
    </dgm:pt>
    <dgm:pt modelId="{7EFCC99F-5CE5-490F-AEAF-D6D12E78C37A}" type="sibTrans" cxnId="{81E371E6-FD24-4706-9B47-1FFFE93A2DEA}">
      <dgm:prSet/>
      <dgm:spPr/>
      <dgm:t>
        <a:bodyPr/>
        <a:lstStyle/>
        <a:p>
          <a:endParaRPr lang="de-DE"/>
        </a:p>
      </dgm:t>
    </dgm:pt>
    <dgm:pt modelId="{080E17F9-4D40-48C7-ACF0-E0E4B7906BA1}">
      <dgm:prSet phldrT="[Text]"/>
      <dgm:spPr/>
      <dgm:t>
        <a:bodyPr/>
        <a:lstStyle/>
        <a:p>
          <a:r>
            <a:rPr lang="de-DE" dirty="0" smtClean="0"/>
            <a:t>Testaufgaben mit Testparameter</a:t>
          </a:r>
          <a:endParaRPr lang="de-DE" dirty="0"/>
        </a:p>
      </dgm:t>
    </dgm:pt>
    <dgm:pt modelId="{0474FB5C-5959-4B6C-B7A7-EB3544BE53D1}" type="parTrans" cxnId="{F5FE425E-8CA6-4C0C-8319-DDA791BB5BD4}">
      <dgm:prSet/>
      <dgm:spPr/>
      <dgm:t>
        <a:bodyPr/>
        <a:lstStyle/>
        <a:p>
          <a:endParaRPr lang="de-DE"/>
        </a:p>
      </dgm:t>
    </dgm:pt>
    <dgm:pt modelId="{63EDA0F6-ECBC-424F-A4C1-676403935C8A}" type="sibTrans" cxnId="{F5FE425E-8CA6-4C0C-8319-DDA791BB5BD4}">
      <dgm:prSet/>
      <dgm:spPr/>
      <dgm:t>
        <a:bodyPr/>
        <a:lstStyle/>
        <a:p>
          <a:endParaRPr lang="de-DE"/>
        </a:p>
      </dgm:t>
    </dgm:pt>
    <dgm:pt modelId="{B6D63918-0EDD-4A69-8333-D06C9E1F8C4E}" type="pres">
      <dgm:prSet presAssocID="{96178DEF-9C86-439C-A82E-9533CE4246A5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E287DA7-E513-4FDD-B831-C51825C1AE54}" type="pres">
      <dgm:prSet presAssocID="{96178DEF-9C86-439C-A82E-9533CE4246A5}" presName="ellipse" presStyleLbl="trBgShp" presStyleIdx="0" presStyleCnt="1"/>
      <dgm:spPr/>
    </dgm:pt>
    <dgm:pt modelId="{D1B25027-22A5-4F50-9E06-426F772B0FE0}" type="pres">
      <dgm:prSet presAssocID="{96178DEF-9C86-439C-A82E-9533CE4246A5}" presName="arrow1" presStyleLbl="fgShp" presStyleIdx="0" presStyleCnt="1"/>
      <dgm:spPr/>
    </dgm:pt>
    <dgm:pt modelId="{3A89B59E-3082-4B74-B0FA-DD08BA7598A3}" type="pres">
      <dgm:prSet presAssocID="{96178DEF-9C86-439C-A82E-9533CE4246A5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8D4B886-4601-458D-A250-710926307957}" type="pres">
      <dgm:prSet presAssocID="{EE89053F-5458-4F18-93F5-5C401D5B7115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EC97F17-13A6-4F96-BEEC-22CA32DBD7E7}" type="pres">
      <dgm:prSet presAssocID="{AF795172-F884-40D6-B373-7F67396EDFBA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C5A7590-8700-4850-866A-56C20F874C0D}" type="pres">
      <dgm:prSet presAssocID="{080E17F9-4D40-48C7-ACF0-E0E4B7906BA1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E876EE2-D359-4414-9436-547BD61B8111}" type="pres">
      <dgm:prSet presAssocID="{96178DEF-9C86-439C-A82E-9533CE4246A5}" presName="funnel" presStyleLbl="trAlignAcc1" presStyleIdx="0" presStyleCnt="1" custScaleX="89441" custScaleY="103882" custLinFactNeighborX="-1576" custLinFactNeighborY="2228"/>
      <dgm:spPr/>
    </dgm:pt>
  </dgm:ptLst>
  <dgm:cxnLst>
    <dgm:cxn modelId="{87DB0AF2-40A1-4CE2-9779-E1D1A56E6EBD}" type="presOf" srcId="{96178DEF-9C86-439C-A82E-9533CE4246A5}" destId="{B6D63918-0EDD-4A69-8333-D06C9E1F8C4E}" srcOrd="0" destOrd="0" presId="urn:microsoft.com/office/officeart/2005/8/layout/funnel1"/>
    <dgm:cxn modelId="{81E371E6-FD24-4706-9B47-1FFFE93A2DEA}" srcId="{96178DEF-9C86-439C-A82E-9533CE4246A5}" destId="{AF795172-F884-40D6-B373-7F67396EDFBA}" srcOrd="2" destOrd="0" parTransId="{1DA50007-9FF5-4624-9B7D-33FA86B6302B}" sibTransId="{7EFCC99F-5CE5-490F-AEAF-D6D12E78C37A}"/>
    <dgm:cxn modelId="{F747160C-9CF4-4E68-99ED-1FA061781B1C}" type="presOf" srcId="{CD99DE1F-55D1-4719-BFD5-F9DCB378F3AC}" destId="{1C5A7590-8700-4850-866A-56C20F874C0D}" srcOrd="0" destOrd="0" presId="urn:microsoft.com/office/officeart/2005/8/layout/funnel1"/>
    <dgm:cxn modelId="{E5B417B6-F9E3-411A-9A09-EF658347E8B6}" type="presOf" srcId="{EE89053F-5458-4F18-93F5-5C401D5B7115}" destId="{1EC97F17-13A6-4F96-BEEC-22CA32DBD7E7}" srcOrd="0" destOrd="0" presId="urn:microsoft.com/office/officeart/2005/8/layout/funnel1"/>
    <dgm:cxn modelId="{C8442DA4-95D3-4A5D-9F84-5A6D8FA043DC}" srcId="{96178DEF-9C86-439C-A82E-9533CE4246A5}" destId="{EE89053F-5458-4F18-93F5-5C401D5B7115}" srcOrd="1" destOrd="0" parTransId="{F7979DA6-E330-4D84-A15F-A4150B22302C}" sibTransId="{A73C2A65-7295-4D9D-9859-0B888666F963}"/>
    <dgm:cxn modelId="{AC75A3F1-83D9-4F39-959A-01E1665DB8D4}" type="presOf" srcId="{080E17F9-4D40-48C7-ACF0-E0E4B7906BA1}" destId="{3A89B59E-3082-4B74-B0FA-DD08BA7598A3}" srcOrd="0" destOrd="0" presId="urn:microsoft.com/office/officeart/2005/8/layout/funnel1"/>
    <dgm:cxn modelId="{A234611E-5965-43D6-A18A-7858BB8BB851}" type="presOf" srcId="{AF795172-F884-40D6-B373-7F67396EDFBA}" destId="{D8D4B886-4601-458D-A250-710926307957}" srcOrd="0" destOrd="0" presId="urn:microsoft.com/office/officeart/2005/8/layout/funnel1"/>
    <dgm:cxn modelId="{F5FE425E-8CA6-4C0C-8319-DDA791BB5BD4}" srcId="{96178DEF-9C86-439C-A82E-9533CE4246A5}" destId="{080E17F9-4D40-48C7-ACF0-E0E4B7906BA1}" srcOrd="3" destOrd="0" parTransId="{0474FB5C-5959-4B6C-B7A7-EB3544BE53D1}" sibTransId="{63EDA0F6-ECBC-424F-A4C1-676403935C8A}"/>
    <dgm:cxn modelId="{584D5633-C18B-4402-AEB5-F07C73FBDCC7}" srcId="{96178DEF-9C86-439C-A82E-9533CE4246A5}" destId="{CD99DE1F-55D1-4719-BFD5-F9DCB378F3AC}" srcOrd="0" destOrd="0" parTransId="{B89E89A2-1FE1-4999-A72F-1FE2DC74AEDE}" sibTransId="{226D34C5-96DD-4FD5-9195-33913C48F251}"/>
    <dgm:cxn modelId="{571CDFF8-F106-49F7-B003-82FE5B142BFF}" type="presParOf" srcId="{B6D63918-0EDD-4A69-8333-D06C9E1F8C4E}" destId="{6E287DA7-E513-4FDD-B831-C51825C1AE54}" srcOrd="0" destOrd="0" presId="urn:microsoft.com/office/officeart/2005/8/layout/funnel1"/>
    <dgm:cxn modelId="{09EC0E2C-3BA7-4213-BB8F-C84135EF7DEC}" type="presParOf" srcId="{B6D63918-0EDD-4A69-8333-D06C9E1F8C4E}" destId="{D1B25027-22A5-4F50-9E06-426F772B0FE0}" srcOrd="1" destOrd="0" presId="urn:microsoft.com/office/officeart/2005/8/layout/funnel1"/>
    <dgm:cxn modelId="{5609D626-5603-4E71-976A-72F004791964}" type="presParOf" srcId="{B6D63918-0EDD-4A69-8333-D06C9E1F8C4E}" destId="{3A89B59E-3082-4B74-B0FA-DD08BA7598A3}" srcOrd="2" destOrd="0" presId="urn:microsoft.com/office/officeart/2005/8/layout/funnel1"/>
    <dgm:cxn modelId="{FA9038D2-B2F7-4109-9371-E325C6B59D8C}" type="presParOf" srcId="{B6D63918-0EDD-4A69-8333-D06C9E1F8C4E}" destId="{D8D4B886-4601-458D-A250-710926307957}" srcOrd="3" destOrd="0" presId="urn:microsoft.com/office/officeart/2005/8/layout/funnel1"/>
    <dgm:cxn modelId="{7DB919D3-F370-469D-9D51-2E026416DBBA}" type="presParOf" srcId="{B6D63918-0EDD-4A69-8333-D06C9E1F8C4E}" destId="{1EC97F17-13A6-4F96-BEEC-22CA32DBD7E7}" srcOrd="4" destOrd="0" presId="urn:microsoft.com/office/officeart/2005/8/layout/funnel1"/>
    <dgm:cxn modelId="{3D6B0D8E-E823-425D-8526-5A25DEECC80B}" type="presParOf" srcId="{B6D63918-0EDD-4A69-8333-D06C9E1F8C4E}" destId="{1C5A7590-8700-4850-866A-56C20F874C0D}" srcOrd="5" destOrd="0" presId="urn:microsoft.com/office/officeart/2005/8/layout/funnel1"/>
    <dgm:cxn modelId="{4D778FDD-35B8-4C43-9BEB-BA6F9E1CEA06}" type="presParOf" srcId="{B6D63918-0EDD-4A69-8333-D06C9E1F8C4E}" destId="{BE876EE2-D359-4414-9436-547BD61B8111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644185-9196-4560-B3B0-4714FFE6B4E6}">
      <dsp:nvSpPr>
        <dsp:cNvPr id="0" name=""/>
        <dsp:cNvSpPr/>
      </dsp:nvSpPr>
      <dsp:spPr>
        <a:xfrm>
          <a:off x="2332573" y="0"/>
          <a:ext cx="2332573" cy="894820"/>
        </a:xfrm>
        <a:prstGeom prst="trapezoid">
          <a:avLst>
            <a:gd name="adj" fmla="val 13033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900" kern="1200" dirty="0" smtClean="0"/>
            <a:t>V1</a:t>
          </a:r>
          <a:endParaRPr lang="de-DE" sz="4900" kern="1200" dirty="0"/>
        </a:p>
      </dsp:txBody>
      <dsp:txXfrm>
        <a:off x="2332573" y="0"/>
        <a:ext cx="2332573" cy="894820"/>
      </dsp:txXfrm>
    </dsp:sp>
    <dsp:sp modelId="{B2B6898A-EFA4-4D68-AD59-A2D8ABB61FC8}">
      <dsp:nvSpPr>
        <dsp:cNvPr id="0" name=""/>
        <dsp:cNvSpPr/>
      </dsp:nvSpPr>
      <dsp:spPr>
        <a:xfrm>
          <a:off x="1166286" y="894820"/>
          <a:ext cx="4665146" cy="894820"/>
        </a:xfrm>
        <a:prstGeom prst="trapezoid">
          <a:avLst>
            <a:gd name="adj" fmla="val 13033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900" kern="1200" dirty="0" smtClean="0"/>
            <a:t>G1/V 2-3</a:t>
          </a:r>
          <a:endParaRPr lang="de-DE" sz="4900" kern="1200" dirty="0"/>
        </a:p>
      </dsp:txBody>
      <dsp:txXfrm>
        <a:off x="1982687" y="894820"/>
        <a:ext cx="3032345" cy="894820"/>
      </dsp:txXfrm>
    </dsp:sp>
    <dsp:sp modelId="{762C35E8-8CA9-4467-9CE1-48EB69691D17}">
      <dsp:nvSpPr>
        <dsp:cNvPr id="0" name=""/>
        <dsp:cNvSpPr/>
      </dsp:nvSpPr>
      <dsp:spPr>
        <a:xfrm>
          <a:off x="0" y="1789640"/>
          <a:ext cx="6997720" cy="894820"/>
        </a:xfrm>
        <a:prstGeom prst="trapezoid">
          <a:avLst>
            <a:gd name="adj" fmla="val 13033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900" kern="1200" dirty="0" smtClean="0"/>
            <a:t>Grundlagen</a:t>
          </a:r>
          <a:endParaRPr lang="de-DE" sz="4900" kern="1200" dirty="0"/>
        </a:p>
      </dsp:txBody>
      <dsp:txXfrm>
        <a:off x="1224600" y="1789640"/>
        <a:ext cx="4548518" cy="8948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EE5824-9D08-4905-921F-4577273D06EA}">
      <dsp:nvSpPr>
        <dsp:cNvPr id="0" name=""/>
        <dsp:cNvSpPr/>
      </dsp:nvSpPr>
      <dsp:spPr>
        <a:xfrm>
          <a:off x="2521275" y="1857362"/>
          <a:ext cx="3141024" cy="32459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Aufgabenpool</a:t>
          </a:r>
          <a:endParaRPr lang="de-DE" sz="2500" kern="1200" dirty="0"/>
        </a:p>
      </dsp:txBody>
      <dsp:txXfrm>
        <a:off x="2521275" y="1857362"/>
        <a:ext cx="3141024" cy="3245934"/>
      </dsp:txXfrm>
    </dsp:sp>
    <dsp:sp modelId="{1E50BA25-8AED-41ED-891D-7F086B67F774}">
      <dsp:nvSpPr>
        <dsp:cNvPr id="0" name=""/>
        <dsp:cNvSpPr/>
      </dsp:nvSpPr>
      <dsp:spPr>
        <a:xfrm rot="10642382">
          <a:off x="1129753" y="3271152"/>
          <a:ext cx="1317179" cy="62972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940E71-AD15-496D-99CD-E2DA65AC222E}">
      <dsp:nvSpPr>
        <dsp:cNvPr id="0" name=""/>
        <dsp:cNvSpPr/>
      </dsp:nvSpPr>
      <dsp:spPr>
        <a:xfrm>
          <a:off x="-78154" y="2651646"/>
          <a:ext cx="2417199" cy="192910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Lernanreiz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Lerneffekt</a:t>
          </a:r>
          <a:endParaRPr lang="de-DE" sz="2500" kern="1200" dirty="0"/>
        </a:p>
      </dsp:txBody>
      <dsp:txXfrm>
        <a:off x="-78154" y="2651646"/>
        <a:ext cx="2417199" cy="1929108"/>
      </dsp:txXfrm>
    </dsp:sp>
    <dsp:sp modelId="{37A4658C-9C82-48A7-B8D2-F05487E9958C}">
      <dsp:nvSpPr>
        <dsp:cNvPr id="0" name=""/>
        <dsp:cNvSpPr/>
      </dsp:nvSpPr>
      <dsp:spPr>
        <a:xfrm rot="16199996">
          <a:off x="3610909" y="1005648"/>
          <a:ext cx="961752" cy="62972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B503AD-6073-40FA-8279-E38A7465098E}">
      <dsp:nvSpPr>
        <dsp:cNvPr id="0" name=""/>
        <dsp:cNvSpPr/>
      </dsp:nvSpPr>
      <dsp:spPr>
        <a:xfrm>
          <a:off x="3042243" y="1"/>
          <a:ext cx="2099083" cy="167926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err="1" smtClean="0"/>
            <a:t>Defintion</a:t>
          </a:r>
          <a:r>
            <a:rPr lang="de-DE" sz="2500" kern="1200" dirty="0" smtClean="0"/>
            <a:t> Grundlagen</a:t>
          </a:r>
          <a:endParaRPr lang="de-DE" sz="2500" kern="1200" dirty="0"/>
        </a:p>
      </dsp:txBody>
      <dsp:txXfrm>
        <a:off x="3042243" y="1"/>
        <a:ext cx="2099083" cy="1679266"/>
      </dsp:txXfrm>
    </dsp:sp>
    <dsp:sp modelId="{60D6DCD5-720A-476C-AB9B-5404A1508D4E}">
      <dsp:nvSpPr>
        <dsp:cNvPr id="0" name=""/>
        <dsp:cNvSpPr/>
      </dsp:nvSpPr>
      <dsp:spPr>
        <a:xfrm rot="19608527">
          <a:off x="5362781" y="1776858"/>
          <a:ext cx="1703466" cy="629725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9DDCE1-CA80-4145-B012-61BA4B41168F}">
      <dsp:nvSpPr>
        <dsp:cNvPr id="0" name=""/>
        <dsp:cNvSpPr/>
      </dsp:nvSpPr>
      <dsp:spPr>
        <a:xfrm>
          <a:off x="5877744" y="785818"/>
          <a:ext cx="2099083" cy="167926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Niveau</a:t>
          </a:r>
          <a:endParaRPr lang="de-DE" sz="2500" kern="1200" dirty="0"/>
        </a:p>
      </dsp:txBody>
      <dsp:txXfrm>
        <a:off x="5877744" y="785818"/>
        <a:ext cx="2099083" cy="1679266"/>
      </dsp:txXfrm>
    </dsp:sp>
    <dsp:sp modelId="{61309798-0430-40B9-9D72-956E2DF9A72E}">
      <dsp:nvSpPr>
        <dsp:cNvPr id="0" name=""/>
        <dsp:cNvSpPr/>
      </dsp:nvSpPr>
      <dsp:spPr>
        <a:xfrm rot="11653731">
          <a:off x="5445412" y="3639477"/>
          <a:ext cx="628478" cy="629725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5876A5-2926-4D29-B9E4-75F04DB48B83}">
      <dsp:nvSpPr>
        <dsp:cNvPr id="0" name=""/>
        <dsp:cNvSpPr/>
      </dsp:nvSpPr>
      <dsp:spPr>
        <a:xfrm>
          <a:off x="6092038" y="3214711"/>
          <a:ext cx="2099083" cy="167926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err="1" smtClean="0"/>
            <a:t>Testpool</a:t>
          </a:r>
          <a:endParaRPr lang="de-DE" sz="2500" kern="1200" dirty="0" smtClean="0"/>
        </a:p>
      </dsp:txBody>
      <dsp:txXfrm>
        <a:off x="6092038" y="3214711"/>
        <a:ext cx="2099083" cy="167926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28E19E-0836-4A28-9B8B-78DE27A8D9BE}">
      <dsp:nvSpPr>
        <dsp:cNvPr id="0" name=""/>
        <dsp:cNvSpPr/>
      </dsp:nvSpPr>
      <dsp:spPr>
        <a:xfrm>
          <a:off x="0" y="1490864"/>
          <a:ext cx="7115196" cy="9781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Prüfer (Fachkollege?)</a:t>
          </a:r>
          <a:endParaRPr lang="de-DE" sz="1800" kern="1200" dirty="0"/>
        </a:p>
      </dsp:txBody>
      <dsp:txXfrm>
        <a:off x="0" y="1490864"/>
        <a:ext cx="7115196" cy="528211"/>
      </dsp:txXfrm>
    </dsp:sp>
    <dsp:sp modelId="{4C704E1C-944A-413B-AD1C-5D2AE6790448}">
      <dsp:nvSpPr>
        <dsp:cNvPr id="0" name=""/>
        <dsp:cNvSpPr/>
      </dsp:nvSpPr>
      <dsp:spPr>
        <a:xfrm>
          <a:off x="0" y="1999512"/>
          <a:ext cx="3557598" cy="44995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Aufgabenpool</a:t>
          </a:r>
          <a:endParaRPr lang="de-DE" sz="1800" kern="1200" dirty="0"/>
        </a:p>
      </dsp:txBody>
      <dsp:txXfrm>
        <a:off x="0" y="1999512"/>
        <a:ext cx="3557598" cy="449957"/>
      </dsp:txXfrm>
    </dsp:sp>
    <dsp:sp modelId="{74DB1361-2883-471B-86E5-62335507AEB7}">
      <dsp:nvSpPr>
        <dsp:cNvPr id="0" name=""/>
        <dsp:cNvSpPr/>
      </dsp:nvSpPr>
      <dsp:spPr>
        <a:xfrm>
          <a:off x="3557598" y="1999512"/>
          <a:ext cx="3557598" cy="44995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Testpool</a:t>
          </a:r>
          <a:r>
            <a:rPr lang="de-DE" sz="1800" kern="1200" dirty="0" smtClean="0"/>
            <a:t>, Testdurchführung</a:t>
          </a:r>
          <a:endParaRPr lang="de-DE" sz="1800" kern="1200" dirty="0"/>
        </a:p>
      </dsp:txBody>
      <dsp:txXfrm>
        <a:off x="3557598" y="1999512"/>
        <a:ext cx="3557598" cy="449957"/>
      </dsp:txXfrm>
    </dsp:sp>
    <dsp:sp modelId="{7DB91495-BE1E-4B4A-8D6A-ACF32C8C9117}">
      <dsp:nvSpPr>
        <dsp:cNvPr id="0" name=""/>
        <dsp:cNvSpPr/>
      </dsp:nvSpPr>
      <dsp:spPr>
        <a:xfrm rot="10800000">
          <a:off x="0" y="0"/>
          <a:ext cx="7115196" cy="150442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Lehrer</a:t>
          </a:r>
          <a:endParaRPr lang="de-DE" sz="1800" kern="1200" dirty="0"/>
        </a:p>
      </dsp:txBody>
      <dsp:txXfrm>
        <a:off x="0" y="0"/>
        <a:ext cx="7115196" cy="528052"/>
      </dsp:txXfrm>
    </dsp:sp>
    <dsp:sp modelId="{57504D6A-0AAA-4A16-B4A0-C625944D965E}">
      <dsp:nvSpPr>
        <dsp:cNvPr id="0" name=""/>
        <dsp:cNvSpPr/>
      </dsp:nvSpPr>
      <dsp:spPr>
        <a:xfrm>
          <a:off x="0" y="529166"/>
          <a:ext cx="3557598" cy="44982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 Grundlagen, Ziele, Niveau</a:t>
          </a:r>
        </a:p>
      </dsp:txBody>
      <dsp:txXfrm>
        <a:off x="0" y="529166"/>
        <a:ext cx="3557598" cy="449822"/>
      </dsp:txXfrm>
    </dsp:sp>
    <dsp:sp modelId="{65F8C852-233F-40D0-9D52-EE2DE535A92E}">
      <dsp:nvSpPr>
        <dsp:cNvPr id="0" name=""/>
        <dsp:cNvSpPr/>
      </dsp:nvSpPr>
      <dsp:spPr>
        <a:xfrm>
          <a:off x="3557598" y="529166"/>
          <a:ext cx="3557598" cy="44982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Aufgabenpool „Lernen“ </a:t>
          </a:r>
          <a:endParaRPr lang="de-DE" sz="1800" kern="1200" dirty="0"/>
        </a:p>
      </dsp:txBody>
      <dsp:txXfrm>
        <a:off x="3557598" y="529166"/>
        <a:ext cx="3557598" cy="44982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287DA7-E513-4FDD-B831-C51825C1AE54}">
      <dsp:nvSpPr>
        <dsp:cNvPr id="0" name=""/>
        <dsp:cNvSpPr/>
      </dsp:nvSpPr>
      <dsp:spPr>
        <a:xfrm>
          <a:off x="1289302" y="225078"/>
          <a:ext cx="3826981" cy="1329060"/>
        </a:xfrm>
        <a:prstGeom prst="ellipse">
          <a:avLst/>
        </a:prstGeom>
        <a:solidFill>
          <a:schemeClr val="dk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B25027-22A5-4F50-9E06-426F772B0FE0}">
      <dsp:nvSpPr>
        <dsp:cNvPr id="0" name=""/>
        <dsp:cNvSpPr/>
      </dsp:nvSpPr>
      <dsp:spPr>
        <a:xfrm>
          <a:off x="2837894" y="3479496"/>
          <a:ext cx="741663" cy="474664"/>
        </a:xfrm>
        <a:prstGeom prst="down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89B59E-3082-4B74-B0FA-DD08BA7598A3}">
      <dsp:nvSpPr>
        <dsp:cNvPr id="0" name=""/>
        <dsp:cNvSpPr/>
      </dsp:nvSpPr>
      <dsp:spPr>
        <a:xfrm>
          <a:off x="1428734" y="3859228"/>
          <a:ext cx="3559983" cy="889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Testaufgaben mit Testparameter</a:t>
          </a:r>
          <a:endParaRPr lang="de-DE" sz="2100" kern="1200" dirty="0"/>
        </a:p>
      </dsp:txBody>
      <dsp:txXfrm>
        <a:off x="1428734" y="3859228"/>
        <a:ext cx="3559983" cy="889995"/>
      </dsp:txXfrm>
    </dsp:sp>
    <dsp:sp modelId="{D8D4B886-4601-458D-A250-710926307957}">
      <dsp:nvSpPr>
        <dsp:cNvPr id="0" name=""/>
        <dsp:cNvSpPr/>
      </dsp:nvSpPr>
      <dsp:spPr>
        <a:xfrm>
          <a:off x="2680662" y="1656785"/>
          <a:ext cx="1334993" cy="13349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/>
            <a:t>Level</a:t>
          </a:r>
          <a:endParaRPr lang="de-DE" sz="1300" kern="1200" dirty="0"/>
        </a:p>
      </dsp:txBody>
      <dsp:txXfrm>
        <a:off x="2680662" y="1656785"/>
        <a:ext cx="1334993" cy="1334993"/>
      </dsp:txXfrm>
    </dsp:sp>
    <dsp:sp modelId="{1EC97F17-13A6-4F96-BEEC-22CA32DBD7E7}">
      <dsp:nvSpPr>
        <dsp:cNvPr id="0" name=""/>
        <dsp:cNvSpPr/>
      </dsp:nvSpPr>
      <dsp:spPr>
        <a:xfrm>
          <a:off x="1725400" y="655243"/>
          <a:ext cx="1334993" cy="13349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/>
            <a:t>Inhalt Tätigkeit</a:t>
          </a:r>
          <a:endParaRPr lang="de-DE" sz="1300" kern="1200" dirty="0"/>
        </a:p>
      </dsp:txBody>
      <dsp:txXfrm>
        <a:off x="1725400" y="655243"/>
        <a:ext cx="1334993" cy="1334993"/>
      </dsp:txXfrm>
    </dsp:sp>
    <dsp:sp modelId="{1C5A7590-8700-4850-866A-56C20F874C0D}">
      <dsp:nvSpPr>
        <dsp:cNvPr id="0" name=""/>
        <dsp:cNvSpPr/>
      </dsp:nvSpPr>
      <dsp:spPr>
        <a:xfrm>
          <a:off x="3090060" y="332471"/>
          <a:ext cx="1334993" cy="13349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/>
            <a:t>Zielgruppe</a:t>
          </a:r>
          <a:endParaRPr lang="de-DE" sz="1300" kern="1200" dirty="0"/>
        </a:p>
      </dsp:txBody>
      <dsp:txXfrm>
        <a:off x="3090060" y="332471"/>
        <a:ext cx="1334993" cy="1334993"/>
      </dsp:txXfrm>
    </dsp:sp>
    <dsp:sp modelId="{BE876EE2-D359-4414-9436-547BD61B8111}">
      <dsp:nvSpPr>
        <dsp:cNvPr id="0" name=""/>
        <dsp:cNvSpPr/>
      </dsp:nvSpPr>
      <dsp:spPr>
        <a:xfrm>
          <a:off x="1285887" y="71448"/>
          <a:ext cx="3714765" cy="3451636"/>
        </a:xfrm>
        <a:prstGeom prst="funnel">
          <a:avLst/>
        </a:prstGeom>
        <a:solidFill>
          <a:schemeClr val="dk1">
            <a:alpha val="4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FEBC60-0B6A-43FB-8504-FA1B8BB43F43}" type="datetimeFigureOut">
              <a:rPr lang="de-AT" smtClean="0"/>
              <a:pPr/>
              <a:t>21.08.2012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B067F-D12E-4201-8139-1949D91AD4A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bgerundetes Rechtec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Abgerundetes Rechtec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0" name="Untertitel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6D538-9EE3-4783-8A5C-ABA49CA39B91}" type="datetimeFigureOut">
              <a:rPr lang="de-AT" smtClean="0"/>
              <a:pPr/>
              <a:t>21.08.2012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DFB63D-8954-420C-9B4A-E29FEA5F127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6D538-9EE3-4783-8A5C-ABA49CA39B91}" type="datetimeFigureOut">
              <a:rPr lang="de-AT" smtClean="0"/>
              <a:pPr/>
              <a:t>21.08.2012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DFB63D-8954-420C-9B4A-E29FEA5F127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6D538-9EE3-4783-8A5C-ABA49CA39B91}" type="datetimeFigureOut">
              <a:rPr lang="de-AT" smtClean="0"/>
              <a:pPr/>
              <a:t>21.08.2012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DFB63D-8954-420C-9B4A-E29FEA5F127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6D538-9EE3-4783-8A5C-ABA49CA39B91}" type="datetimeFigureOut">
              <a:rPr lang="de-AT" smtClean="0"/>
              <a:pPr/>
              <a:t>21.08.2012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DFB63D-8954-420C-9B4A-E29FEA5F127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bgerundetes Rechtec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bgerundetes Rechtec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6D538-9EE3-4783-8A5C-ABA49CA39B91}" type="datetimeFigureOut">
              <a:rPr lang="de-AT" smtClean="0"/>
              <a:pPr/>
              <a:t>21.08.2012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DFB63D-8954-420C-9B4A-E29FEA5F127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6D538-9EE3-4783-8A5C-ABA49CA39B91}" type="datetimeFigureOut">
              <a:rPr lang="de-AT" smtClean="0"/>
              <a:pPr/>
              <a:t>21.08.2012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DFB63D-8954-420C-9B4A-E29FEA5F127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6D538-9EE3-4783-8A5C-ABA49CA39B91}" type="datetimeFigureOut">
              <a:rPr lang="de-AT" smtClean="0"/>
              <a:pPr/>
              <a:t>21.08.2012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DFB63D-8954-420C-9B4A-E29FEA5F127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6D538-9EE3-4783-8A5C-ABA49CA39B91}" type="datetimeFigureOut">
              <a:rPr lang="de-AT" smtClean="0"/>
              <a:pPr/>
              <a:t>21.08.2012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DFB63D-8954-420C-9B4A-E29FEA5F127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6D538-9EE3-4783-8A5C-ABA49CA39B91}" type="datetimeFigureOut">
              <a:rPr lang="de-AT" smtClean="0"/>
              <a:pPr/>
              <a:t>21.08.2012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DFB63D-8954-420C-9B4A-E29FEA5F127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6D538-9EE3-4783-8A5C-ABA49CA39B91}" type="datetimeFigureOut">
              <a:rPr lang="de-AT" smtClean="0"/>
              <a:pPr/>
              <a:t>21.08.2012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DFB63D-8954-420C-9B4A-E29FEA5F127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bgerundetes Rechtec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Eine Ecke des Rechtecks abrunden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6D538-9EE3-4783-8A5C-ABA49CA39B91}" type="datetimeFigureOut">
              <a:rPr lang="de-AT" smtClean="0"/>
              <a:pPr/>
              <a:t>21.08.2012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DFB63D-8954-420C-9B4A-E29FEA5F1278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Abgerundetes Rechtec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elplatzhalt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25" name="Datumsplatzhalt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6A6D538-9EE3-4783-8A5C-ABA49CA39B91}" type="datetimeFigureOut">
              <a:rPr lang="de-AT" smtClean="0"/>
              <a:pPr/>
              <a:t>21.08.2012</a:t>
            </a:fld>
            <a:endParaRPr lang="de-AT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CDFB63D-8954-420C-9B4A-E29FEA5F127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Differenzierter Unterricht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766936"/>
          </a:xfrm>
        </p:spPr>
        <p:txBody>
          <a:bodyPr/>
          <a:lstStyle/>
          <a:p>
            <a:r>
              <a:rPr lang="de-AT" dirty="0" smtClean="0"/>
              <a:t>Beurteilung Mathematik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Notenschema NM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10000" contrast="10000"/>
          </a:blip>
          <a:stretch>
            <a:fillRect/>
          </a:stretch>
        </p:blipFill>
        <p:spPr>
          <a:xfrm>
            <a:off x="1403648" y="476672"/>
            <a:ext cx="5832648" cy="55582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Problem Aufgabenstellung</a:t>
            </a:r>
            <a:endParaRPr lang="de-AT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</p:nvPr>
        </p:nvGraphicFramePr>
        <p:xfrm>
          <a:off x="1073140" y="571480"/>
          <a:ext cx="6997720" cy="26844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1571604" y="3429000"/>
          <a:ext cx="6360368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0184"/>
                <a:gridCol w="3180184"/>
              </a:tblGrid>
              <a:tr h="0">
                <a:tc>
                  <a:txBody>
                    <a:bodyPr/>
                    <a:lstStyle/>
                    <a:p>
                      <a:r>
                        <a:rPr lang="de-AT" dirty="0" smtClean="0"/>
                        <a:t>Bildungsstandards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PISA</a:t>
                      </a:r>
                      <a:endParaRPr lang="de-AT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dirty="0" smtClean="0"/>
                        <a:t>Schwierigkeitsgrad</a:t>
                      </a:r>
                      <a:r>
                        <a:rPr lang="de-AT" baseline="0" dirty="0" smtClean="0"/>
                        <a:t> </a:t>
                      </a:r>
                      <a:r>
                        <a:rPr lang="de-AT" sz="1200" baseline="0" dirty="0" smtClean="0"/>
                        <a:t>Levelbeschreibung und RASCH Modell</a:t>
                      </a:r>
                      <a:endParaRPr lang="de-A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Schwierigkeitsgrad</a:t>
                      </a:r>
                      <a:r>
                        <a:rPr lang="de-AT" baseline="0" dirty="0" smtClean="0"/>
                        <a:t> = Lösungsquote</a:t>
                      </a:r>
                      <a:endParaRPr lang="de-AT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dirty="0" smtClean="0"/>
                        <a:t>Vorher definiert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Ergibt sich erst nachher!</a:t>
                      </a:r>
                      <a:endParaRPr lang="de-AT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dirty="0" smtClean="0"/>
                        <a:t>Vergleich mit Aufgabe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Vergleich</a:t>
                      </a:r>
                      <a:r>
                        <a:rPr lang="de-AT" baseline="0" dirty="0" smtClean="0"/>
                        <a:t> zur Gesamtheit</a:t>
                      </a:r>
                      <a:endParaRPr lang="de-A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5373216"/>
            <a:ext cx="8183880" cy="1051560"/>
          </a:xfrm>
        </p:spPr>
        <p:txBody>
          <a:bodyPr/>
          <a:lstStyle/>
          <a:p>
            <a:r>
              <a:rPr lang="de-DE" dirty="0" smtClean="0"/>
              <a:t>ständig in Arbeit..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80219" y="500042"/>
          <a:ext cx="8183562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Prüfer &lt;&gt; Lehrer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</p:nvPr>
        </p:nvGraphicFramePr>
        <p:xfrm>
          <a:off x="1014402" y="714356"/>
          <a:ext cx="7115196" cy="2470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m 5"/>
          <p:cNvGraphicFramePr/>
          <p:nvPr/>
        </p:nvGraphicFramePr>
        <p:xfrm>
          <a:off x="1214414" y="714356"/>
          <a:ext cx="6405586" cy="4746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5143504" y="3714752"/>
            <a:ext cx="2653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aufgabenpool.bifie.at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0060" y="5643578"/>
            <a:ext cx="8183880" cy="765808"/>
          </a:xfrm>
        </p:spPr>
        <p:txBody>
          <a:bodyPr/>
          <a:lstStyle/>
          <a:p>
            <a:r>
              <a:rPr lang="de-AT" dirty="0" smtClean="0"/>
              <a:t>Ohne Leistungsgruppen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56102"/>
          </a:xfrm>
        </p:spPr>
        <p:txBody>
          <a:bodyPr>
            <a:normAutofit/>
          </a:bodyPr>
          <a:lstStyle/>
          <a:p>
            <a:r>
              <a:rPr lang="de-AT" dirty="0" smtClean="0"/>
              <a:t>NMS – Schüler mit „vertiefter Bildung“ kommen nicht zu uns</a:t>
            </a:r>
            <a:br>
              <a:rPr lang="de-AT" dirty="0" smtClean="0"/>
            </a:br>
            <a:r>
              <a:rPr lang="de-AT" dirty="0" smtClean="0"/>
              <a:t>Konzentration auf Grundlagen</a:t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endParaRPr lang="de-AT" dirty="0" smtClean="0"/>
          </a:p>
          <a:p>
            <a:r>
              <a:rPr lang="de-AT" dirty="0" smtClean="0"/>
              <a:t>Abschaffung Leistungsgruppen</a:t>
            </a:r>
            <a:br>
              <a:rPr lang="de-AT" dirty="0" smtClean="0"/>
            </a:br>
            <a:r>
              <a:rPr lang="de-AT" dirty="0" smtClean="0"/>
              <a:t>Notensystem lt. SCHUG</a:t>
            </a:r>
          </a:p>
          <a:p>
            <a:r>
              <a:rPr lang="de-AT" dirty="0" smtClean="0"/>
              <a:t>Aufgabenpool lt. Kompetenzmodell + Fachbereichsaufgaben</a:t>
            </a:r>
          </a:p>
          <a:p>
            <a:r>
              <a:rPr lang="de-AT" dirty="0" smtClean="0"/>
              <a:t>Fördersystem </a:t>
            </a:r>
          </a:p>
          <a:p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0060" y="5500702"/>
            <a:ext cx="8183880" cy="820090"/>
          </a:xfrm>
        </p:spPr>
        <p:txBody>
          <a:bodyPr/>
          <a:lstStyle/>
          <a:p>
            <a:r>
              <a:rPr lang="de-DE" dirty="0" smtClean="0"/>
              <a:t>Situation derzeit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0417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de-DE" dirty="0" smtClean="0"/>
          </a:p>
          <a:p>
            <a:r>
              <a:rPr lang="de-DE" dirty="0" smtClean="0"/>
              <a:t>Nur 2 Leistungsgruppen G und V</a:t>
            </a:r>
          </a:p>
          <a:p>
            <a:pPr lvl="1"/>
            <a:r>
              <a:rPr lang="de-DE" dirty="0" smtClean="0"/>
              <a:t>G .. Grundlegende Bildung</a:t>
            </a:r>
          </a:p>
          <a:p>
            <a:pPr lvl="1"/>
            <a:r>
              <a:rPr lang="de-DE" dirty="0" smtClean="0"/>
              <a:t>V ..  Vertiefte Bildung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LG-Fächer in Fachbereichsklassen = Interessensdifferenzierung</a:t>
            </a:r>
          </a:p>
          <a:p>
            <a:pPr lvl="1"/>
            <a:r>
              <a:rPr lang="de-DE" dirty="0" smtClean="0"/>
              <a:t>Homogene Klassen</a:t>
            </a:r>
          </a:p>
          <a:p>
            <a:pPr lvl="1"/>
            <a:r>
              <a:rPr lang="de-DE" dirty="0" smtClean="0"/>
              <a:t>Inhomogene Klassen – max. 2 Fachbereiche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Unterrichtsmaterial auf gemeinsamen Server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Gemeinsames Beurteilungssystem = Einstufung LG + Note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0060" y="5286388"/>
            <a:ext cx="8183880" cy="1051560"/>
          </a:xfrm>
        </p:spPr>
        <p:txBody>
          <a:bodyPr>
            <a:normAutofit/>
          </a:bodyPr>
          <a:lstStyle/>
          <a:p>
            <a:r>
              <a:rPr lang="de-AT" dirty="0" smtClean="0"/>
              <a:t>2 statt 3 LG – warum?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42864"/>
          </a:xfrm>
        </p:spPr>
        <p:txBody>
          <a:bodyPr>
            <a:normAutofit/>
          </a:bodyPr>
          <a:lstStyle/>
          <a:p>
            <a:r>
              <a:rPr lang="de-AT" sz="3200" dirty="0" smtClean="0"/>
              <a:t>Fast keine Schüler aus LG 1</a:t>
            </a:r>
          </a:p>
          <a:p>
            <a:pPr lvl="1"/>
            <a:r>
              <a:rPr lang="de-AT" dirty="0" smtClean="0"/>
              <a:t>Daten:  	 15 % LG1, 33% LG2, 52% LG3</a:t>
            </a:r>
          </a:p>
          <a:p>
            <a:pPr lvl="1"/>
            <a:r>
              <a:rPr lang="de-AT" dirty="0" smtClean="0"/>
              <a:t>Test Tirol: 2 % LG1, 26 % LG2, 71% LG3</a:t>
            </a:r>
          </a:p>
          <a:p>
            <a:r>
              <a:rPr lang="de-AT" sz="3200" dirty="0" smtClean="0"/>
              <a:t>Im Fachbereich gibt es keine LG</a:t>
            </a:r>
          </a:p>
          <a:p>
            <a:pPr lvl="1"/>
            <a:r>
              <a:rPr lang="de-AT" sz="1600" dirty="0" smtClean="0"/>
              <a:t>Leistungsunterschiede wesentlich geringer!</a:t>
            </a:r>
          </a:p>
          <a:p>
            <a:r>
              <a:rPr lang="de-AT" sz="3200" dirty="0" smtClean="0"/>
              <a:t>In Lehrplänen keine Einstufungs-</a:t>
            </a:r>
            <a:r>
              <a:rPr lang="de-AT" sz="3200" dirty="0" err="1" smtClean="0"/>
              <a:t>kriterien</a:t>
            </a:r>
            <a:r>
              <a:rPr lang="de-AT" sz="3200" dirty="0" smtClean="0"/>
              <a:t> </a:t>
            </a:r>
            <a:r>
              <a:rPr lang="de-AT" dirty="0" smtClean="0"/>
              <a:t>für diverse LGs</a:t>
            </a:r>
          </a:p>
          <a:p>
            <a:r>
              <a:rPr lang="de-AT" sz="3500" dirty="0" smtClean="0"/>
              <a:t>LG 3 </a:t>
            </a:r>
            <a:r>
              <a:rPr lang="de-AT" dirty="0" smtClean="0"/>
              <a:t>= Todesurteil</a:t>
            </a:r>
          </a:p>
          <a:p>
            <a:pPr lvl="1"/>
            <a:r>
              <a:rPr lang="de-AT" dirty="0" smtClean="0"/>
              <a:t>Zukünftiger Lehrherr schaut auf </a:t>
            </a:r>
            <a:r>
              <a:rPr lang="de-AT" sz="3100" dirty="0" smtClean="0"/>
              <a:t>„Note“ </a:t>
            </a:r>
            <a:r>
              <a:rPr lang="de-AT" dirty="0" smtClean="0"/>
              <a:t>–</a:t>
            </a:r>
            <a:r>
              <a:rPr lang="de-AT" sz="1600" dirty="0" smtClean="0"/>
              <a:t>nicht auf LG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0060" y="528638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05/06 Fachbereichsklassen</a:t>
            </a:r>
            <a:br>
              <a:rPr lang="de-DE" dirty="0" smtClean="0"/>
            </a:br>
            <a:r>
              <a:rPr lang="de-DE" dirty="0" smtClean="0"/>
              <a:t>Hauptfächer im Klassenverband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756036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Warum?</a:t>
            </a:r>
          </a:p>
          <a:p>
            <a:pPr lvl="1"/>
            <a:r>
              <a:rPr lang="de-DE" dirty="0" smtClean="0"/>
              <a:t>Stundenplan</a:t>
            </a:r>
          </a:p>
          <a:p>
            <a:pPr lvl="1"/>
            <a:r>
              <a:rPr lang="de-DE" dirty="0" smtClean="0"/>
              <a:t>Anwendungsorientierung in Hauptfächern</a:t>
            </a:r>
          </a:p>
          <a:p>
            <a:r>
              <a:rPr lang="de-DE" dirty="0" smtClean="0"/>
              <a:t>Unterricht</a:t>
            </a:r>
          </a:p>
          <a:p>
            <a:pPr lvl="1"/>
            <a:r>
              <a:rPr lang="de-DE" dirty="0" smtClean="0"/>
              <a:t>Differenzierung jedem L selbst überlassen</a:t>
            </a:r>
          </a:p>
          <a:p>
            <a:pPr lvl="1"/>
            <a:r>
              <a:rPr lang="de-DE" dirty="0" smtClean="0"/>
              <a:t>Idee – keine LG!!</a:t>
            </a:r>
          </a:p>
          <a:p>
            <a:pPr lvl="1"/>
            <a:r>
              <a:rPr lang="de-DE" dirty="0" smtClean="0"/>
              <a:t>Fachrechnen in homogenen Klassen</a:t>
            </a:r>
          </a:p>
          <a:p>
            <a:pPr lvl="1"/>
            <a:r>
              <a:rPr lang="de-DE" dirty="0" smtClean="0"/>
              <a:t>Mathematik ohne Taschenrechner</a:t>
            </a:r>
          </a:p>
          <a:p>
            <a:r>
              <a:rPr lang="de-DE" dirty="0" smtClean="0"/>
              <a:t>Was fiel auf?</a:t>
            </a:r>
          </a:p>
          <a:p>
            <a:pPr lvl="1"/>
            <a:r>
              <a:rPr lang="de-DE" dirty="0" smtClean="0"/>
              <a:t>A </a:t>
            </a:r>
            <a:r>
              <a:rPr lang="de-DE" u="sng" dirty="0" smtClean="0"/>
              <a:t>und</a:t>
            </a:r>
            <a:r>
              <a:rPr lang="de-DE" dirty="0" smtClean="0"/>
              <a:t> B wurden besser (lt. Noten)</a:t>
            </a:r>
          </a:p>
          <a:p>
            <a:pPr lvl="1"/>
            <a:r>
              <a:rPr lang="de-DE" dirty="0" smtClean="0"/>
              <a:t>Dynamik nach oben/unten je nach Klasse</a:t>
            </a:r>
          </a:p>
          <a:p>
            <a:pPr lvl="1"/>
            <a:r>
              <a:rPr lang="de-DE" dirty="0" smtClean="0"/>
              <a:t>Korrelation zwischen Fachbereich : Leistung  </a:t>
            </a:r>
            <a:br>
              <a:rPr lang="de-DE" dirty="0" smtClean="0"/>
            </a:br>
            <a:r>
              <a:rPr lang="de-DE" dirty="0" smtClean="0"/>
              <a:t>(z.B. Tourismus – Elektro)</a:t>
            </a:r>
          </a:p>
          <a:p>
            <a:pPr lvl="1"/>
            <a:r>
              <a:rPr lang="de-DE" dirty="0" smtClean="0"/>
              <a:t>Erfolge , wenn anwendungsorientiert (Fach-M,-E,-D)</a:t>
            </a:r>
          </a:p>
          <a:p>
            <a:pPr lvl="1"/>
            <a:r>
              <a:rPr lang="de-DE" dirty="0" smtClean="0"/>
              <a:t>Notenwahrheit?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15133"/>
            <a:ext cx="8001056" cy="5827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0060" y="5500702"/>
            <a:ext cx="8183880" cy="765808"/>
          </a:xfrm>
        </p:spPr>
        <p:txBody>
          <a:bodyPr/>
          <a:lstStyle/>
          <a:p>
            <a:r>
              <a:rPr lang="de-AT" dirty="0" smtClean="0"/>
              <a:t>Differenzierter Unterricht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77085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de-AT" sz="4000" dirty="0" smtClean="0"/>
              <a:t>Orientierung an Grundlagen</a:t>
            </a:r>
          </a:p>
          <a:p>
            <a:r>
              <a:rPr lang="de-AT" sz="2400" dirty="0" smtClean="0">
                <a:solidFill>
                  <a:srgbClr val="FF0000"/>
                </a:solidFill>
              </a:rPr>
              <a:t>Aufgaben</a:t>
            </a:r>
            <a:r>
              <a:rPr lang="de-AT" sz="2400" dirty="0" smtClean="0"/>
              <a:t>pool zu Inhalten (und Tätigkeitsfeldern) aus Grundlagen</a:t>
            </a:r>
            <a:br>
              <a:rPr lang="de-AT" sz="2400" dirty="0" smtClean="0"/>
            </a:br>
            <a:endParaRPr lang="de-AT" sz="2400" dirty="0" smtClean="0"/>
          </a:p>
          <a:p>
            <a:r>
              <a:rPr lang="de-AT" sz="2400" dirty="0" smtClean="0"/>
              <a:t>Zusatz</a:t>
            </a:r>
            <a:r>
              <a:rPr lang="de-AT" sz="2400" dirty="0" smtClean="0">
                <a:solidFill>
                  <a:srgbClr val="FF0000"/>
                </a:solidFill>
              </a:rPr>
              <a:t>aufgaben</a:t>
            </a:r>
            <a:r>
              <a:rPr lang="de-AT" sz="2400" dirty="0" smtClean="0"/>
              <a:t> für alle</a:t>
            </a:r>
          </a:p>
          <a:p>
            <a:pPr lvl="1"/>
            <a:r>
              <a:rPr lang="de-AT" dirty="0" smtClean="0"/>
              <a:t>Mehrere Tätigkeitsfelder</a:t>
            </a:r>
          </a:p>
          <a:p>
            <a:pPr lvl="1"/>
            <a:r>
              <a:rPr lang="de-AT" dirty="0" smtClean="0"/>
              <a:t>Vermischung von Inhalten (=komplex)</a:t>
            </a:r>
          </a:p>
          <a:p>
            <a:pPr lvl="1"/>
            <a:r>
              <a:rPr lang="de-AT" dirty="0" smtClean="0"/>
              <a:t>Tipps für eigenständige Lösungen</a:t>
            </a:r>
          </a:p>
          <a:p>
            <a:r>
              <a:rPr lang="de-AT" sz="2400" dirty="0" smtClean="0"/>
              <a:t>Zusatz</a:t>
            </a:r>
            <a:r>
              <a:rPr lang="de-AT" sz="2400" dirty="0" smtClean="0">
                <a:solidFill>
                  <a:srgbClr val="FF0000"/>
                </a:solidFill>
              </a:rPr>
              <a:t>aufgaben</a:t>
            </a:r>
            <a:r>
              <a:rPr lang="de-AT" sz="2400" dirty="0" smtClean="0"/>
              <a:t> nur für obere LG</a:t>
            </a:r>
          </a:p>
          <a:p>
            <a:r>
              <a:rPr lang="de-AT" sz="2400" dirty="0" smtClean="0"/>
              <a:t>Helfersystem</a:t>
            </a:r>
          </a:p>
          <a:p>
            <a:r>
              <a:rPr lang="de-AT" sz="2400" dirty="0" smtClean="0"/>
              <a:t>Problemorientierte Freiarbeit - Einzelbetreuung</a:t>
            </a:r>
            <a:endParaRPr lang="de-AT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09/10 Einheitliches Notensystem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42864"/>
          </a:xfrm>
        </p:spPr>
        <p:txBody>
          <a:bodyPr>
            <a:normAutofit/>
          </a:bodyPr>
          <a:lstStyle/>
          <a:p>
            <a:r>
              <a:rPr lang="de-AT" dirty="0" smtClean="0"/>
              <a:t>Transparenz gegenüber</a:t>
            </a:r>
          </a:p>
          <a:p>
            <a:pPr lvl="1"/>
            <a:r>
              <a:rPr lang="de-AT" dirty="0" smtClean="0"/>
              <a:t>Eltern</a:t>
            </a:r>
          </a:p>
          <a:p>
            <a:pPr lvl="1"/>
            <a:r>
              <a:rPr lang="de-AT" dirty="0" smtClean="0"/>
              <a:t>Schülern</a:t>
            </a:r>
          </a:p>
          <a:p>
            <a:pPr lvl="1"/>
            <a:r>
              <a:rPr lang="de-AT" dirty="0" smtClean="0"/>
              <a:t>Kollegen</a:t>
            </a:r>
          </a:p>
          <a:p>
            <a:r>
              <a:rPr lang="de-AT" dirty="0" smtClean="0"/>
              <a:t>Leistungsorientiert</a:t>
            </a:r>
          </a:p>
          <a:p>
            <a:r>
              <a:rPr lang="de-AT" dirty="0" smtClean="0"/>
              <a:t>Kompetenzbeurteilung verbal, jedoch mit Auswirkungen auf Gesamtnote.</a:t>
            </a:r>
          </a:p>
          <a:p>
            <a:r>
              <a:rPr lang="de-AT" dirty="0" smtClean="0"/>
              <a:t>Zuordnung LG + Note</a:t>
            </a:r>
          </a:p>
          <a:p>
            <a:r>
              <a:rPr lang="de-AT" dirty="0" smtClean="0"/>
              <a:t>Notenstand jederzeit abrufbar</a:t>
            </a:r>
          </a:p>
          <a:p>
            <a:r>
              <a:rPr lang="de-AT" dirty="0" smtClean="0"/>
              <a:t>Ständiger Wechsel muss möglich sein </a:t>
            </a:r>
            <a:br>
              <a:rPr lang="de-AT" dirty="0" smtClean="0"/>
            </a:br>
            <a:r>
              <a:rPr lang="de-AT" sz="1400" dirty="0" smtClean="0"/>
              <a:t>(mit einem „Klick“)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0060" y="5786454"/>
            <a:ext cx="8183880" cy="605776"/>
          </a:xfrm>
        </p:spPr>
        <p:txBody>
          <a:bodyPr>
            <a:normAutofit fontScale="90000"/>
          </a:bodyPr>
          <a:lstStyle/>
          <a:p>
            <a:r>
              <a:rPr lang="de-AT" dirty="0" smtClean="0"/>
              <a:t>Note = Leistung + Mitarbeit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503238" y="530222"/>
          <a:ext cx="8183562" cy="5059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1781"/>
                <a:gridCol w="4091781"/>
              </a:tblGrid>
              <a:tr h="765688"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Leistungsnoten - Leistungsnotenschlüssel</a:t>
                      </a:r>
                      <a:endParaRPr lang="de-AT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>
                          <a:solidFill>
                            <a:schemeClr val="accent4"/>
                          </a:solidFill>
                        </a:rPr>
                        <a:t>Mitarbeitsnoten</a:t>
                      </a:r>
                      <a:br>
                        <a:rPr lang="de-AT" dirty="0" smtClean="0">
                          <a:solidFill>
                            <a:schemeClr val="accent4"/>
                          </a:solidFill>
                        </a:rPr>
                      </a:br>
                      <a:r>
                        <a:rPr lang="de-AT" dirty="0" smtClean="0">
                          <a:solidFill>
                            <a:schemeClr val="accent4"/>
                          </a:solidFill>
                        </a:rPr>
                        <a:t>G und V gleich beurteilt</a:t>
                      </a:r>
                      <a:endParaRPr lang="de-AT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1413901">
                <a:tc>
                  <a:txBody>
                    <a:bodyPr/>
                    <a:lstStyle/>
                    <a:p>
                      <a:pPr algn="ctr"/>
                      <a:r>
                        <a:rPr lang="de-AT" b="1" u="none" dirty="0" smtClean="0"/>
                        <a:t>Schriftliche Leistungen</a:t>
                      </a:r>
                      <a:endParaRPr lang="de-AT" sz="54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b="1" dirty="0" smtClean="0">
                          <a:solidFill>
                            <a:schemeClr val="accent4"/>
                          </a:solidFill>
                        </a:rPr>
                        <a:t>Kompetenzen</a:t>
                      </a:r>
                    </a:p>
                    <a:p>
                      <a:pPr algn="ctr"/>
                      <a:r>
                        <a:rPr lang="de-AT" dirty="0" smtClean="0">
                          <a:solidFill>
                            <a:schemeClr val="accent4"/>
                          </a:solidFill>
                        </a:rPr>
                        <a:t>Punktuelle Aufzeichnungen zu PK, MK, SK</a:t>
                      </a:r>
                      <a:endParaRPr lang="de-AT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1465527">
                <a:tc>
                  <a:txBody>
                    <a:bodyPr/>
                    <a:lstStyle/>
                    <a:p>
                      <a:pPr algn="ctr"/>
                      <a:r>
                        <a:rPr lang="de-AT" b="1" u="none" dirty="0" smtClean="0"/>
                        <a:t>Praktische Leistungen</a:t>
                      </a:r>
                      <a:endParaRPr lang="de-AT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>
                          <a:solidFill>
                            <a:schemeClr val="accent4"/>
                          </a:solidFill>
                        </a:rPr>
                        <a:t>„</a:t>
                      </a:r>
                      <a:r>
                        <a:rPr lang="de-AT" b="1" u="none" dirty="0" smtClean="0">
                          <a:solidFill>
                            <a:schemeClr val="accent4"/>
                          </a:solidFill>
                        </a:rPr>
                        <a:t>Mitarbeit</a:t>
                      </a:r>
                      <a:r>
                        <a:rPr lang="de-AT" dirty="0" smtClean="0">
                          <a:solidFill>
                            <a:schemeClr val="accent4"/>
                          </a:solidFill>
                        </a:rPr>
                        <a:t>“</a:t>
                      </a:r>
                      <a:br>
                        <a:rPr lang="de-AT" dirty="0" smtClean="0">
                          <a:solidFill>
                            <a:schemeClr val="accent4"/>
                          </a:solidFill>
                        </a:rPr>
                      </a:br>
                      <a:r>
                        <a:rPr lang="de-AT" dirty="0" smtClean="0">
                          <a:solidFill>
                            <a:schemeClr val="accent4"/>
                          </a:solidFill>
                        </a:rPr>
                        <a:t>fördert/stört</a:t>
                      </a:r>
                      <a:r>
                        <a:rPr lang="de-AT" baseline="0" dirty="0" smtClean="0">
                          <a:solidFill>
                            <a:schemeClr val="accent4"/>
                          </a:solidFill>
                        </a:rPr>
                        <a:t> Unterricht</a:t>
                      </a:r>
                      <a:endParaRPr lang="de-AT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de-AT" dirty="0" smtClean="0">
                          <a:solidFill>
                            <a:schemeClr val="accent4"/>
                          </a:solidFill>
                        </a:rPr>
                        <a:t>Hausübungen</a:t>
                      </a:r>
                      <a:endParaRPr lang="de-AT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1413901"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Alles, was mit Punktesystemen bewertet werden kann</a:t>
                      </a:r>
                      <a:r>
                        <a:rPr lang="de-AT" baseline="0" dirty="0" smtClean="0"/>
                        <a:t> – auch vom Schüler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b="1" dirty="0" smtClean="0">
                          <a:solidFill>
                            <a:schemeClr val="accent4"/>
                          </a:solidFill>
                        </a:rPr>
                        <a:t>Unterrichtsmaterial</a:t>
                      </a:r>
                      <a:r>
                        <a:rPr lang="de-AT" dirty="0" smtClean="0">
                          <a:solidFill>
                            <a:schemeClr val="accent4"/>
                          </a:solidFill>
                        </a:rPr>
                        <a:t/>
                      </a:r>
                      <a:br>
                        <a:rPr lang="de-AT" dirty="0" smtClean="0">
                          <a:solidFill>
                            <a:schemeClr val="accent4"/>
                          </a:solidFill>
                        </a:rPr>
                      </a:br>
                      <a:r>
                        <a:rPr lang="de-AT" dirty="0" smtClean="0">
                          <a:solidFill>
                            <a:schemeClr val="accent4"/>
                          </a:solidFill>
                        </a:rPr>
                        <a:t>Vollständigkeit</a:t>
                      </a:r>
                      <a:br>
                        <a:rPr lang="de-AT" dirty="0" smtClean="0">
                          <a:solidFill>
                            <a:schemeClr val="accent4"/>
                          </a:solidFill>
                        </a:rPr>
                      </a:br>
                      <a:r>
                        <a:rPr lang="de-AT" dirty="0" smtClean="0">
                          <a:solidFill>
                            <a:schemeClr val="accent4"/>
                          </a:solidFill>
                        </a:rPr>
                        <a:t>Heft - Mitschrift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0060" y="5643578"/>
            <a:ext cx="8183880" cy="677214"/>
          </a:xfrm>
        </p:spPr>
        <p:txBody>
          <a:bodyPr/>
          <a:lstStyle/>
          <a:p>
            <a:r>
              <a:rPr lang="de-AT" dirty="0" smtClean="0"/>
              <a:t>Leistungsnotenschlüssel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67544" y="571479"/>
          <a:ext cx="8176422" cy="4870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7002"/>
                <a:gridCol w="1571636"/>
                <a:gridCol w="2286016"/>
                <a:gridCol w="2571768"/>
              </a:tblGrid>
              <a:tr h="586004">
                <a:tc>
                  <a:txBody>
                    <a:bodyPr/>
                    <a:lstStyle/>
                    <a:p>
                      <a:r>
                        <a:rPr lang="de-AT" dirty="0" smtClean="0"/>
                        <a:t>Prozent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Note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Note lt. SCHUG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Level Bildungsstandard</a:t>
                      </a:r>
                      <a:endParaRPr lang="de-AT" dirty="0"/>
                    </a:p>
                  </a:txBody>
                  <a:tcPr/>
                </a:tc>
              </a:tr>
              <a:tr h="417548">
                <a:tc>
                  <a:txBody>
                    <a:bodyPr/>
                    <a:lstStyle/>
                    <a:p>
                      <a:r>
                        <a:rPr lang="de-AT" dirty="0" smtClean="0"/>
                        <a:t>0% - 40% 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G 5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de-AT" dirty="0"/>
                    </a:p>
                  </a:txBody>
                  <a:tcPr anchor="ctr"/>
                </a:tc>
              </a:tr>
              <a:tr h="0">
                <a:tc rowSpan="2">
                  <a:txBody>
                    <a:bodyPr/>
                    <a:lstStyle/>
                    <a:p>
                      <a:r>
                        <a:rPr lang="de-AT" dirty="0" smtClean="0"/>
                        <a:t>40% - 50%</a:t>
                      </a:r>
                      <a:endParaRPr lang="de-AT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AT" dirty="0" smtClean="0"/>
                        <a:t>G 4</a:t>
                      </a:r>
                      <a:endParaRPr lang="de-AT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 smtClean="0"/>
                        <a:t>Grundlagen … überwiegend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  <a:tr h="528814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Level 1:</a:t>
                      </a:r>
                      <a:r>
                        <a:rPr lang="de-AT" baseline="0" dirty="0" smtClean="0"/>
                        <a:t> großteils</a:t>
                      </a:r>
                      <a:endParaRPr lang="de-AT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17548">
                <a:tc>
                  <a:txBody>
                    <a:bodyPr/>
                    <a:lstStyle/>
                    <a:p>
                      <a:r>
                        <a:rPr lang="de-AT" dirty="0" smtClean="0"/>
                        <a:t>50%</a:t>
                      </a:r>
                      <a:r>
                        <a:rPr lang="de-AT" baseline="0" dirty="0" smtClean="0"/>
                        <a:t> - 60%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G</a:t>
                      </a:r>
                      <a:r>
                        <a:rPr lang="de-AT" baseline="0" dirty="0" smtClean="0"/>
                        <a:t> 3= V 5</a:t>
                      </a:r>
                      <a:endParaRPr lang="de-AT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 smtClean="0"/>
                        <a:t>Grundlagen</a:t>
                      </a:r>
                      <a:r>
                        <a:rPr lang="de-AT" baseline="0" dirty="0" smtClean="0"/>
                        <a:t> zur Gänze</a:t>
                      </a:r>
                      <a:endParaRPr lang="de-AT" dirty="0" smtClean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AT" dirty="0" smtClean="0"/>
                        <a:t>Level 1: zur Gänze</a:t>
                      </a:r>
                      <a:endParaRPr lang="de-AT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  <a:tr h="417548">
                <a:tc>
                  <a:txBody>
                    <a:bodyPr/>
                    <a:lstStyle/>
                    <a:p>
                      <a:r>
                        <a:rPr lang="de-AT" dirty="0" smtClean="0"/>
                        <a:t>60%</a:t>
                      </a:r>
                      <a:r>
                        <a:rPr lang="de-AT" baseline="0" dirty="0" smtClean="0"/>
                        <a:t> - 70%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G </a:t>
                      </a:r>
                      <a:r>
                        <a:rPr lang="de-AT" baseline="0" dirty="0" smtClean="0"/>
                        <a:t>2= V 4</a:t>
                      </a:r>
                      <a:endParaRPr lang="de-A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AT" dirty="0"/>
                    </a:p>
                  </a:txBody>
                  <a:tcPr anchor="ctr"/>
                </a:tc>
              </a:tr>
              <a:tr h="417548">
                <a:tc>
                  <a:txBody>
                    <a:bodyPr/>
                    <a:lstStyle/>
                    <a:p>
                      <a:r>
                        <a:rPr lang="de-AT" dirty="0" smtClean="0"/>
                        <a:t>70% - 80%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G 1= V 3</a:t>
                      </a:r>
                      <a:endParaRPr lang="de-AT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AT" dirty="0" smtClean="0"/>
                        <a:t>Über… + Eigenständigkeit mit Hilfen</a:t>
                      </a:r>
                      <a:endParaRPr lang="de-AT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AT" dirty="0" smtClean="0"/>
                        <a:t>Level 2: komplex</a:t>
                      </a:r>
                      <a:endParaRPr lang="de-AT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19601">
                <a:tc>
                  <a:txBody>
                    <a:bodyPr/>
                    <a:lstStyle/>
                    <a:p>
                      <a:r>
                        <a:rPr lang="de-AT" dirty="0" smtClean="0"/>
                        <a:t>80% - 90%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V 2</a:t>
                      </a:r>
                      <a:endParaRPr lang="de-A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de-A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de-AT" dirty="0"/>
                    </a:p>
                  </a:txBody>
                  <a:tcPr/>
                </a:tc>
              </a:tr>
              <a:tr h="586004">
                <a:tc>
                  <a:txBody>
                    <a:bodyPr/>
                    <a:lstStyle/>
                    <a:p>
                      <a:r>
                        <a:rPr lang="de-AT" dirty="0" smtClean="0"/>
                        <a:t>90%-100%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V 1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dirty="0" smtClean="0"/>
                        <a:t>Weit über…</a:t>
                      </a:r>
                    </a:p>
                    <a:p>
                      <a:pPr algn="l"/>
                      <a:r>
                        <a:rPr lang="de-AT" dirty="0" smtClean="0"/>
                        <a:t>Eigenständigkeit</a:t>
                      </a:r>
                      <a:endParaRPr lang="de-AT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dirty="0" smtClean="0"/>
                        <a:t>Level 3: Metaebene</a:t>
                      </a:r>
                      <a:endParaRPr lang="de-AT" dirty="0"/>
                    </a:p>
                  </a:txBody>
                  <a:tcPr anchor="ctr"/>
                </a:tc>
              </a:tr>
              <a:tr h="417548">
                <a:tc>
                  <a:txBody>
                    <a:bodyPr/>
                    <a:lstStyle/>
                    <a:p>
                      <a:r>
                        <a:rPr lang="de-AT" dirty="0" smtClean="0"/>
                        <a:t>Vgl. NMS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  <a:tr h="344725">
                <a:tc gridSpan="3">
                  <a:txBody>
                    <a:bodyPr/>
                    <a:lstStyle/>
                    <a:p>
                      <a:r>
                        <a:rPr lang="de-AT" dirty="0" smtClean="0"/>
                        <a:t>Ohne LG - 15% Schritte </a:t>
                      </a:r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nymed">
  <a:themeElements>
    <a:clrScheme name="Ganym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Ganymed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Ganym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360</Words>
  <Application>Microsoft Office PowerPoint</Application>
  <PresentationFormat>Bildschirmpräsentation (4:3)</PresentationFormat>
  <Paragraphs>133</Paragraphs>
  <Slides>14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Ganymed</vt:lpstr>
      <vt:lpstr>Differenzierter Unterricht</vt:lpstr>
      <vt:lpstr>Situation derzeit</vt:lpstr>
      <vt:lpstr>2 statt 3 LG – warum?</vt:lpstr>
      <vt:lpstr>05/06 Fachbereichsklassen Hauptfächer im Klassenverband</vt:lpstr>
      <vt:lpstr>Folie 5</vt:lpstr>
      <vt:lpstr>Differenzierter Unterricht</vt:lpstr>
      <vt:lpstr>09/10 Einheitliches Notensystem</vt:lpstr>
      <vt:lpstr>Note = Leistung + Mitarbeit</vt:lpstr>
      <vt:lpstr>Leistungsnotenschlüssel</vt:lpstr>
      <vt:lpstr>Folie 10</vt:lpstr>
      <vt:lpstr>Problem Aufgabenstellung</vt:lpstr>
      <vt:lpstr>ständig in Arbeit..</vt:lpstr>
      <vt:lpstr>Prüfer &lt;&gt; Lehrer</vt:lpstr>
      <vt:lpstr>Ohne Leistungsgruppen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Differenzierter Unterricht</dc:title>
  <dc:creator>admin</dc:creator>
  <cp:lastModifiedBy>admin</cp:lastModifiedBy>
  <cp:revision>56</cp:revision>
  <dcterms:created xsi:type="dcterms:W3CDTF">2012-07-02T14:48:00Z</dcterms:created>
  <dcterms:modified xsi:type="dcterms:W3CDTF">2012-08-21T10:04:47Z</dcterms:modified>
</cp:coreProperties>
</file>