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quickStyle2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handoutMasterIdLst>
    <p:handoutMasterId r:id="rId16"/>
  </p:handoutMasterIdLst>
  <p:sldIdLst>
    <p:sldId id="256" r:id="rId2"/>
    <p:sldId id="257" r:id="rId3"/>
    <p:sldId id="265" r:id="rId4"/>
    <p:sldId id="259" r:id="rId5"/>
    <p:sldId id="260" r:id="rId6"/>
    <p:sldId id="261" r:id="rId7"/>
    <p:sldId id="258" r:id="rId8"/>
    <p:sldId id="262" r:id="rId9"/>
    <p:sldId id="263" r:id="rId10"/>
    <p:sldId id="267" r:id="rId11"/>
    <p:sldId id="264" r:id="rId12"/>
    <p:sldId id="266" r:id="rId13"/>
    <p:sldId id="268" r:id="rId14"/>
    <p:sldId id="269" r:id="rId15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1EC17F6-CDA9-4766-B87C-FC623DE15527}" type="doc">
      <dgm:prSet loTypeId="urn:microsoft.com/office/officeart/2005/8/layout/orgChart1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0D6198C8-BE7E-48D0-B899-95119D2E5585}">
      <dgm:prSet phldrT="[Text]"/>
      <dgm:spPr/>
      <dgm:t>
        <a:bodyPr/>
        <a:lstStyle/>
        <a:p>
          <a:r>
            <a:rPr lang="de-DE" dirty="0" smtClean="0"/>
            <a:t>Unsere Beweggründe</a:t>
          </a:r>
          <a:endParaRPr lang="de-DE" dirty="0"/>
        </a:p>
      </dgm:t>
    </dgm:pt>
    <dgm:pt modelId="{F8DF6741-FC16-48B8-9C55-CA12D1E0A298}" type="parTrans" cxnId="{38724C4F-B085-4781-ACD5-59829E1E0EC1}">
      <dgm:prSet/>
      <dgm:spPr/>
      <dgm:t>
        <a:bodyPr/>
        <a:lstStyle/>
        <a:p>
          <a:endParaRPr lang="de-DE"/>
        </a:p>
      </dgm:t>
    </dgm:pt>
    <dgm:pt modelId="{F1D43C9F-B62D-46CB-83EB-C1DDE1293862}" type="sibTrans" cxnId="{38724C4F-B085-4781-ACD5-59829E1E0EC1}">
      <dgm:prSet/>
      <dgm:spPr/>
      <dgm:t>
        <a:bodyPr/>
        <a:lstStyle/>
        <a:p>
          <a:endParaRPr lang="de-DE"/>
        </a:p>
      </dgm:t>
    </dgm:pt>
    <dgm:pt modelId="{BF3EDA0D-415C-4A01-B869-D3C5B1107A3B}">
      <dgm:prSet phldrT="[Text]"/>
      <dgm:spPr/>
      <dgm:t>
        <a:bodyPr/>
        <a:lstStyle/>
        <a:p>
          <a:r>
            <a:rPr lang="de-DE" dirty="0" smtClean="0"/>
            <a:t>Objektivität der Einstufungen</a:t>
          </a:r>
          <a:endParaRPr lang="de-DE" dirty="0"/>
        </a:p>
      </dgm:t>
    </dgm:pt>
    <dgm:pt modelId="{E3C859CA-6057-4CBD-BF8E-1149FDBDCBF5}" type="parTrans" cxnId="{1942411E-5572-4C78-B499-8CE14FBD998F}">
      <dgm:prSet/>
      <dgm:spPr/>
      <dgm:t>
        <a:bodyPr/>
        <a:lstStyle/>
        <a:p>
          <a:endParaRPr lang="de-DE"/>
        </a:p>
      </dgm:t>
    </dgm:pt>
    <dgm:pt modelId="{4E33CF98-CF74-49A9-86F7-D2026906C78B}" type="sibTrans" cxnId="{1942411E-5572-4C78-B499-8CE14FBD998F}">
      <dgm:prSet/>
      <dgm:spPr/>
      <dgm:t>
        <a:bodyPr/>
        <a:lstStyle/>
        <a:p>
          <a:endParaRPr lang="de-DE"/>
        </a:p>
      </dgm:t>
    </dgm:pt>
    <dgm:pt modelId="{67275B81-0FF9-4E5C-95B1-CCDF64D7B58E}">
      <dgm:prSet phldrT="[Text]"/>
      <dgm:spPr/>
      <dgm:t>
        <a:bodyPr/>
        <a:lstStyle/>
        <a:p>
          <a:r>
            <a:rPr lang="de-DE" dirty="0" smtClean="0"/>
            <a:t>Stundenplan</a:t>
          </a:r>
          <a:endParaRPr lang="de-DE" dirty="0"/>
        </a:p>
      </dgm:t>
    </dgm:pt>
    <dgm:pt modelId="{471BCD2A-9ADC-443C-A167-B428E1CAA8E3}" type="parTrans" cxnId="{5AA0CAE8-FC56-4A21-8BC2-BEEDF4865399}">
      <dgm:prSet/>
      <dgm:spPr/>
      <dgm:t>
        <a:bodyPr/>
        <a:lstStyle/>
        <a:p>
          <a:endParaRPr lang="de-DE"/>
        </a:p>
      </dgm:t>
    </dgm:pt>
    <dgm:pt modelId="{0028CE92-70F2-4EFA-B739-CA326985D2B9}" type="sibTrans" cxnId="{5AA0CAE8-FC56-4A21-8BC2-BEEDF4865399}">
      <dgm:prSet/>
      <dgm:spPr/>
      <dgm:t>
        <a:bodyPr/>
        <a:lstStyle/>
        <a:p>
          <a:endParaRPr lang="de-DE"/>
        </a:p>
      </dgm:t>
    </dgm:pt>
    <dgm:pt modelId="{C66AD114-8FA6-4567-9387-B51D01925A83}">
      <dgm:prSet phldrT="[Text]"/>
      <dgm:spPr/>
      <dgm:t>
        <a:bodyPr/>
        <a:lstStyle/>
        <a:p>
          <a:r>
            <a:rPr lang="de-DE" dirty="0" smtClean="0"/>
            <a:t>Zeugnis</a:t>
          </a:r>
          <a:endParaRPr lang="de-DE" dirty="0"/>
        </a:p>
      </dgm:t>
    </dgm:pt>
    <dgm:pt modelId="{73732DA5-BECB-4747-A28D-B2BF4E731A6C}" type="parTrans" cxnId="{3CC2D245-51BA-40E6-8919-8A22854BB085}">
      <dgm:prSet/>
      <dgm:spPr/>
      <dgm:t>
        <a:bodyPr/>
        <a:lstStyle/>
        <a:p>
          <a:endParaRPr lang="de-DE"/>
        </a:p>
      </dgm:t>
    </dgm:pt>
    <dgm:pt modelId="{B5C1E38D-9736-4465-9744-C5FDC3613B6C}" type="sibTrans" cxnId="{3CC2D245-51BA-40E6-8919-8A22854BB085}">
      <dgm:prSet/>
      <dgm:spPr/>
      <dgm:t>
        <a:bodyPr/>
        <a:lstStyle/>
        <a:p>
          <a:endParaRPr lang="de-DE"/>
        </a:p>
      </dgm:t>
    </dgm:pt>
    <dgm:pt modelId="{47BA4672-D853-404F-BE28-DE6F22E816F0}">
      <dgm:prSet phldrT="[Text]"/>
      <dgm:spPr/>
      <dgm:t>
        <a:bodyPr/>
        <a:lstStyle/>
        <a:p>
          <a:r>
            <a:rPr lang="de-DE" dirty="0" smtClean="0"/>
            <a:t>Keine LG 1</a:t>
          </a:r>
          <a:endParaRPr lang="de-DE" dirty="0"/>
        </a:p>
      </dgm:t>
    </dgm:pt>
    <dgm:pt modelId="{93A6C6B0-8DE4-4BB8-8D61-B9DEFDB53189}" type="parTrans" cxnId="{E3A53813-6579-4417-98FA-42BC8CA3F838}">
      <dgm:prSet/>
      <dgm:spPr/>
      <dgm:t>
        <a:bodyPr/>
        <a:lstStyle/>
        <a:p>
          <a:endParaRPr lang="de-DE"/>
        </a:p>
      </dgm:t>
    </dgm:pt>
    <dgm:pt modelId="{4CA6ABFF-BD13-4A5B-9D51-B21263176502}" type="sibTrans" cxnId="{E3A53813-6579-4417-98FA-42BC8CA3F838}">
      <dgm:prSet/>
      <dgm:spPr/>
      <dgm:t>
        <a:bodyPr/>
        <a:lstStyle/>
        <a:p>
          <a:endParaRPr lang="de-DE"/>
        </a:p>
      </dgm:t>
    </dgm:pt>
    <dgm:pt modelId="{52FA2077-BB36-4BC1-AFCA-5E35F1F66CDC}" type="pres">
      <dgm:prSet presAssocID="{01EC17F6-CDA9-4766-B87C-FC623DE15527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de-DE"/>
        </a:p>
      </dgm:t>
    </dgm:pt>
    <dgm:pt modelId="{7C67F26E-8A37-4B17-A1B0-9CEB6D939B37}" type="pres">
      <dgm:prSet presAssocID="{0D6198C8-BE7E-48D0-B899-95119D2E5585}" presName="hierRoot1" presStyleCnt="0">
        <dgm:presLayoutVars>
          <dgm:hierBranch val="init"/>
        </dgm:presLayoutVars>
      </dgm:prSet>
      <dgm:spPr/>
    </dgm:pt>
    <dgm:pt modelId="{C9028249-EC9C-47EF-BCCF-0A0214C50113}" type="pres">
      <dgm:prSet presAssocID="{0D6198C8-BE7E-48D0-B899-95119D2E5585}" presName="rootComposite1" presStyleCnt="0"/>
      <dgm:spPr/>
    </dgm:pt>
    <dgm:pt modelId="{EDAF6EEA-5541-4104-980E-A0CC518E058C}" type="pres">
      <dgm:prSet presAssocID="{0D6198C8-BE7E-48D0-B899-95119D2E5585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DAA82306-C36F-422D-85E5-F0E5087BF4DE}" type="pres">
      <dgm:prSet presAssocID="{0D6198C8-BE7E-48D0-B899-95119D2E5585}" presName="rootConnector1" presStyleLbl="node1" presStyleIdx="0" presStyleCnt="0"/>
      <dgm:spPr/>
      <dgm:t>
        <a:bodyPr/>
        <a:lstStyle/>
        <a:p>
          <a:endParaRPr lang="de-DE"/>
        </a:p>
      </dgm:t>
    </dgm:pt>
    <dgm:pt modelId="{06B22D4F-AF04-401C-9D71-AAD01478D145}" type="pres">
      <dgm:prSet presAssocID="{0D6198C8-BE7E-48D0-B899-95119D2E5585}" presName="hierChild2" presStyleCnt="0"/>
      <dgm:spPr/>
    </dgm:pt>
    <dgm:pt modelId="{7B3CDB14-C265-4F32-A1D5-4DB5264C2DBD}" type="pres">
      <dgm:prSet presAssocID="{93A6C6B0-8DE4-4BB8-8D61-B9DEFDB53189}" presName="Name37" presStyleLbl="parChTrans1D2" presStyleIdx="0" presStyleCnt="4"/>
      <dgm:spPr/>
      <dgm:t>
        <a:bodyPr/>
        <a:lstStyle/>
        <a:p>
          <a:endParaRPr lang="de-DE"/>
        </a:p>
      </dgm:t>
    </dgm:pt>
    <dgm:pt modelId="{8846D542-6469-4548-80EF-DF9413EB1873}" type="pres">
      <dgm:prSet presAssocID="{47BA4672-D853-404F-BE28-DE6F22E816F0}" presName="hierRoot2" presStyleCnt="0">
        <dgm:presLayoutVars>
          <dgm:hierBranch val="init"/>
        </dgm:presLayoutVars>
      </dgm:prSet>
      <dgm:spPr/>
    </dgm:pt>
    <dgm:pt modelId="{9945E389-FB91-4FD1-8ED5-87703AA916F9}" type="pres">
      <dgm:prSet presAssocID="{47BA4672-D853-404F-BE28-DE6F22E816F0}" presName="rootComposite" presStyleCnt="0"/>
      <dgm:spPr/>
    </dgm:pt>
    <dgm:pt modelId="{796CF66F-9C02-49E9-81FB-7B62AA67B1AA}" type="pres">
      <dgm:prSet presAssocID="{47BA4672-D853-404F-BE28-DE6F22E816F0}" presName="rootText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B4657D0E-76FE-4B71-B381-A33A6FFD6904}" type="pres">
      <dgm:prSet presAssocID="{47BA4672-D853-404F-BE28-DE6F22E816F0}" presName="rootConnector" presStyleLbl="node2" presStyleIdx="0" presStyleCnt="4"/>
      <dgm:spPr/>
      <dgm:t>
        <a:bodyPr/>
        <a:lstStyle/>
        <a:p>
          <a:endParaRPr lang="de-DE"/>
        </a:p>
      </dgm:t>
    </dgm:pt>
    <dgm:pt modelId="{CC064BCD-1E52-42B4-8D21-1472C66447E4}" type="pres">
      <dgm:prSet presAssocID="{47BA4672-D853-404F-BE28-DE6F22E816F0}" presName="hierChild4" presStyleCnt="0"/>
      <dgm:spPr/>
    </dgm:pt>
    <dgm:pt modelId="{D26CF230-FC1C-4A1F-9ADA-BB2E1D5AA99A}" type="pres">
      <dgm:prSet presAssocID="{47BA4672-D853-404F-BE28-DE6F22E816F0}" presName="hierChild5" presStyleCnt="0"/>
      <dgm:spPr/>
    </dgm:pt>
    <dgm:pt modelId="{DEC2669F-DF8D-4DF7-8018-551DAA99B554}" type="pres">
      <dgm:prSet presAssocID="{E3C859CA-6057-4CBD-BF8E-1149FDBDCBF5}" presName="Name37" presStyleLbl="parChTrans1D2" presStyleIdx="1" presStyleCnt="4"/>
      <dgm:spPr/>
      <dgm:t>
        <a:bodyPr/>
        <a:lstStyle/>
        <a:p>
          <a:endParaRPr lang="de-DE"/>
        </a:p>
      </dgm:t>
    </dgm:pt>
    <dgm:pt modelId="{6FCB284D-9B89-4D6F-9BB5-6DFE8518A9DB}" type="pres">
      <dgm:prSet presAssocID="{BF3EDA0D-415C-4A01-B869-D3C5B1107A3B}" presName="hierRoot2" presStyleCnt="0">
        <dgm:presLayoutVars>
          <dgm:hierBranch val="init"/>
        </dgm:presLayoutVars>
      </dgm:prSet>
      <dgm:spPr/>
    </dgm:pt>
    <dgm:pt modelId="{90673BBA-AE3E-4951-B967-58A6133CD891}" type="pres">
      <dgm:prSet presAssocID="{BF3EDA0D-415C-4A01-B869-D3C5B1107A3B}" presName="rootComposite" presStyleCnt="0"/>
      <dgm:spPr/>
    </dgm:pt>
    <dgm:pt modelId="{7E5852EC-D177-46A0-968F-B83758204DEA}" type="pres">
      <dgm:prSet presAssocID="{BF3EDA0D-415C-4A01-B869-D3C5B1107A3B}" presName="rootText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F77F7D25-54CB-4F92-A042-0412F40D13F1}" type="pres">
      <dgm:prSet presAssocID="{BF3EDA0D-415C-4A01-B869-D3C5B1107A3B}" presName="rootConnector" presStyleLbl="node2" presStyleIdx="1" presStyleCnt="4"/>
      <dgm:spPr/>
      <dgm:t>
        <a:bodyPr/>
        <a:lstStyle/>
        <a:p>
          <a:endParaRPr lang="de-DE"/>
        </a:p>
      </dgm:t>
    </dgm:pt>
    <dgm:pt modelId="{6839DF8A-84ED-44ED-BD3C-FE9F9CCB9220}" type="pres">
      <dgm:prSet presAssocID="{BF3EDA0D-415C-4A01-B869-D3C5B1107A3B}" presName="hierChild4" presStyleCnt="0"/>
      <dgm:spPr/>
    </dgm:pt>
    <dgm:pt modelId="{5CB79BDC-19FE-4CA8-9773-824A36B9CE40}" type="pres">
      <dgm:prSet presAssocID="{BF3EDA0D-415C-4A01-B869-D3C5B1107A3B}" presName="hierChild5" presStyleCnt="0"/>
      <dgm:spPr/>
    </dgm:pt>
    <dgm:pt modelId="{CC150ECF-36EE-460D-B608-FBD8D79827BF}" type="pres">
      <dgm:prSet presAssocID="{471BCD2A-9ADC-443C-A167-B428E1CAA8E3}" presName="Name37" presStyleLbl="parChTrans1D2" presStyleIdx="2" presStyleCnt="4"/>
      <dgm:spPr/>
      <dgm:t>
        <a:bodyPr/>
        <a:lstStyle/>
        <a:p>
          <a:endParaRPr lang="de-DE"/>
        </a:p>
      </dgm:t>
    </dgm:pt>
    <dgm:pt modelId="{4C48E35E-E705-4450-A156-519629E8C933}" type="pres">
      <dgm:prSet presAssocID="{67275B81-0FF9-4E5C-95B1-CCDF64D7B58E}" presName="hierRoot2" presStyleCnt="0">
        <dgm:presLayoutVars>
          <dgm:hierBranch val="init"/>
        </dgm:presLayoutVars>
      </dgm:prSet>
      <dgm:spPr/>
    </dgm:pt>
    <dgm:pt modelId="{D20199E6-C829-486B-BA29-1819D39C5607}" type="pres">
      <dgm:prSet presAssocID="{67275B81-0FF9-4E5C-95B1-CCDF64D7B58E}" presName="rootComposite" presStyleCnt="0"/>
      <dgm:spPr/>
    </dgm:pt>
    <dgm:pt modelId="{90CA74B7-2873-4DFF-BE06-6F1142976472}" type="pres">
      <dgm:prSet presAssocID="{67275B81-0FF9-4E5C-95B1-CCDF64D7B58E}" presName="rootText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83F4E979-06B1-4041-8A47-C178399F0AA9}" type="pres">
      <dgm:prSet presAssocID="{67275B81-0FF9-4E5C-95B1-CCDF64D7B58E}" presName="rootConnector" presStyleLbl="node2" presStyleIdx="2" presStyleCnt="4"/>
      <dgm:spPr/>
      <dgm:t>
        <a:bodyPr/>
        <a:lstStyle/>
        <a:p>
          <a:endParaRPr lang="de-DE"/>
        </a:p>
      </dgm:t>
    </dgm:pt>
    <dgm:pt modelId="{91A3455D-F56C-4485-AD9D-224E402307E1}" type="pres">
      <dgm:prSet presAssocID="{67275B81-0FF9-4E5C-95B1-CCDF64D7B58E}" presName="hierChild4" presStyleCnt="0"/>
      <dgm:spPr/>
    </dgm:pt>
    <dgm:pt modelId="{30B87C5C-4A71-4524-B615-6759514D9FEB}" type="pres">
      <dgm:prSet presAssocID="{67275B81-0FF9-4E5C-95B1-CCDF64D7B58E}" presName="hierChild5" presStyleCnt="0"/>
      <dgm:spPr/>
    </dgm:pt>
    <dgm:pt modelId="{015D9EA6-2F32-4927-BB34-43AF20045CBB}" type="pres">
      <dgm:prSet presAssocID="{73732DA5-BECB-4747-A28D-B2BF4E731A6C}" presName="Name37" presStyleLbl="parChTrans1D2" presStyleIdx="3" presStyleCnt="4"/>
      <dgm:spPr/>
      <dgm:t>
        <a:bodyPr/>
        <a:lstStyle/>
        <a:p>
          <a:endParaRPr lang="de-DE"/>
        </a:p>
      </dgm:t>
    </dgm:pt>
    <dgm:pt modelId="{B8EAA001-52F8-4B02-A616-4F50304F27BB}" type="pres">
      <dgm:prSet presAssocID="{C66AD114-8FA6-4567-9387-B51D01925A83}" presName="hierRoot2" presStyleCnt="0">
        <dgm:presLayoutVars>
          <dgm:hierBranch val="init"/>
        </dgm:presLayoutVars>
      </dgm:prSet>
      <dgm:spPr/>
    </dgm:pt>
    <dgm:pt modelId="{48FBEC7C-6A0E-4E5A-ABAA-ABB097B942EE}" type="pres">
      <dgm:prSet presAssocID="{C66AD114-8FA6-4567-9387-B51D01925A83}" presName="rootComposite" presStyleCnt="0"/>
      <dgm:spPr/>
    </dgm:pt>
    <dgm:pt modelId="{167F3997-A193-43CF-880B-DA4753468C6F}" type="pres">
      <dgm:prSet presAssocID="{C66AD114-8FA6-4567-9387-B51D01925A83}" presName="rootText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EFCAB6C6-D1E9-4B07-AAB3-344F7CB586EF}" type="pres">
      <dgm:prSet presAssocID="{C66AD114-8FA6-4567-9387-B51D01925A83}" presName="rootConnector" presStyleLbl="node2" presStyleIdx="3" presStyleCnt="4"/>
      <dgm:spPr/>
      <dgm:t>
        <a:bodyPr/>
        <a:lstStyle/>
        <a:p>
          <a:endParaRPr lang="de-DE"/>
        </a:p>
      </dgm:t>
    </dgm:pt>
    <dgm:pt modelId="{A18604D1-0D86-4396-AE14-D05B5C5480D0}" type="pres">
      <dgm:prSet presAssocID="{C66AD114-8FA6-4567-9387-B51D01925A83}" presName="hierChild4" presStyleCnt="0"/>
      <dgm:spPr/>
    </dgm:pt>
    <dgm:pt modelId="{1F11EB73-555E-41FA-B5E7-2D5668326342}" type="pres">
      <dgm:prSet presAssocID="{C66AD114-8FA6-4567-9387-B51D01925A83}" presName="hierChild5" presStyleCnt="0"/>
      <dgm:spPr/>
    </dgm:pt>
    <dgm:pt modelId="{66F97FF3-E3CC-475C-B70D-A24154E4A05C}" type="pres">
      <dgm:prSet presAssocID="{0D6198C8-BE7E-48D0-B899-95119D2E5585}" presName="hierChild3" presStyleCnt="0"/>
      <dgm:spPr/>
    </dgm:pt>
  </dgm:ptLst>
  <dgm:cxnLst>
    <dgm:cxn modelId="{8FBF7B97-6510-43DD-8F19-6031A7E84F43}" type="presOf" srcId="{67275B81-0FF9-4E5C-95B1-CCDF64D7B58E}" destId="{90CA74B7-2873-4DFF-BE06-6F1142976472}" srcOrd="0" destOrd="0" presId="urn:microsoft.com/office/officeart/2005/8/layout/orgChart1"/>
    <dgm:cxn modelId="{B8EA73CE-623B-4469-9617-CE8E9A16B936}" type="presOf" srcId="{C66AD114-8FA6-4567-9387-B51D01925A83}" destId="{167F3997-A193-43CF-880B-DA4753468C6F}" srcOrd="0" destOrd="0" presId="urn:microsoft.com/office/officeart/2005/8/layout/orgChart1"/>
    <dgm:cxn modelId="{A57C197D-645C-4B22-9D62-0D61A3EA6D71}" type="presOf" srcId="{67275B81-0FF9-4E5C-95B1-CCDF64D7B58E}" destId="{83F4E979-06B1-4041-8A47-C178399F0AA9}" srcOrd="1" destOrd="0" presId="urn:microsoft.com/office/officeart/2005/8/layout/orgChart1"/>
    <dgm:cxn modelId="{38724C4F-B085-4781-ACD5-59829E1E0EC1}" srcId="{01EC17F6-CDA9-4766-B87C-FC623DE15527}" destId="{0D6198C8-BE7E-48D0-B899-95119D2E5585}" srcOrd="0" destOrd="0" parTransId="{F8DF6741-FC16-48B8-9C55-CA12D1E0A298}" sibTransId="{F1D43C9F-B62D-46CB-83EB-C1DDE1293862}"/>
    <dgm:cxn modelId="{3CC2D245-51BA-40E6-8919-8A22854BB085}" srcId="{0D6198C8-BE7E-48D0-B899-95119D2E5585}" destId="{C66AD114-8FA6-4567-9387-B51D01925A83}" srcOrd="3" destOrd="0" parTransId="{73732DA5-BECB-4747-A28D-B2BF4E731A6C}" sibTransId="{B5C1E38D-9736-4465-9744-C5FDC3613B6C}"/>
    <dgm:cxn modelId="{E05DE422-D025-43C8-8DE2-30A16A15D27E}" type="presOf" srcId="{BF3EDA0D-415C-4A01-B869-D3C5B1107A3B}" destId="{7E5852EC-D177-46A0-968F-B83758204DEA}" srcOrd="0" destOrd="0" presId="urn:microsoft.com/office/officeart/2005/8/layout/orgChart1"/>
    <dgm:cxn modelId="{B260D6FC-518E-45AF-940D-3D2E7298ACFC}" type="presOf" srcId="{93A6C6B0-8DE4-4BB8-8D61-B9DEFDB53189}" destId="{7B3CDB14-C265-4F32-A1D5-4DB5264C2DBD}" srcOrd="0" destOrd="0" presId="urn:microsoft.com/office/officeart/2005/8/layout/orgChart1"/>
    <dgm:cxn modelId="{B6FB3DE7-83E1-4B0C-AC05-AE05013C24D2}" type="presOf" srcId="{47BA4672-D853-404F-BE28-DE6F22E816F0}" destId="{B4657D0E-76FE-4B71-B381-A33A6FFD6904}" srcOrd="1" destOrd="0" presId="urn:microsoft.com/office/officeart/2005/8/layout/orgChart1"/>
    <dgm:cxn modelId="{10230781-1A14-48FF-A86D-4155A9B8C86D}" type="presOf" srcId="{471BCD2A-9ADC-443C-A167-B428E1CAA8E3}" destId="{CC150ECF-36EE-460D-B608-FBD8D79827BF}" srcOrd="0" destOrd="0" presId="urn:microsoft.com/office/officeart/2005/8/layout/orgChart1"/>
    <dgm:cxn modelId="{4DC2650B-DA06-44B0-8CB6-C839EC22F1C4}" type="presOf" srcId="{BF3EDA0D-415C-4A01-B869-D3C5B1107A3B}" destId="{F77F7D25-54CB-4F92-A042-0412F40D13F1}" srcOrd="1" destOrd="0" presId="urn:microsoft.com/office/officeart/2005/8/layout/orgChart1"/>
    <dgm:cxn modelId="{452E17E4-AE88-486A-87A6-60364D39D4C2}" type="presOf" srcId="{C66AD114-8FA6-4567-9387-B51D01925A83}" destId="{EFCAB6C6-D1E9-4B07-AAB3-344F7CB586EF}" srcOrd="1" destOrd="0" presId="urn:microsoft.com/office/officeart/2005/8/layout/orgChart1"/>
    <dgm:cxn modelId="{0613C1A1-F9DA-46D0-BAD3-06279F1F52A9}" type="presOf" srcId="{0D6198C8-BE7E-48D0-B899-95119D2E5585}" destId="{EDAF6EEA-5541-4104-980E-A0CC518E058C}" srcOrd="0" destOrd="0" presId="urn:microsoft.com/office/officeart/2005/8/layout/orgChart1"/>
    <dgm:cxn modelId="{5AA0CAE8-FC56-4A21-8BC2-BEEDF4865399}" srcId="{0D6198C8-BE7E-48D0-B899-95119D2E5585}" destId="{67275B81-0FF9-4E5C-95B1-CCDF64D7B58E}" srcOrd="2" destOrd="0" parTransId="{471BCD2A-9ADC-443C-A167-B428E1CAA8E3}" sibTransId="{0028CE92-70F2-4EFA-B739-CA326985D2B9}"/>
    <dgm:cxn modelId="{E3A53813-6579-4417-98FA-42BC8CA3F838}" srcId="{0D6198C8-BE7E-48D0-B899-95119D2E5585}" destId="{47BA4672-D853-404F-BE28-DE6F22E816F0}" srcOrd="0" destOrd="0" parTransId="{93A6C6B0-8DE4-4BB8-8D61-B9DEFDB53189}" sibTransId="{4CA6ABFF-BD13-4A5B-9D51-B21263176502}"/>
    <dgm:cxn modelId="{78A6BDEA-6BA3-45F8-8FC7-804045B3EB3F}" type="presOf" srcId="{73732DA5-BECB-4747-A28D-B2BF4E731A6C}" destId="{015D9EA6-2F32-4927-BB34-43AF20045CBB}" srcOrd="0" destOrd="0" presId="urn:microsoft.com/office/officeart/2005/8/layout/orgChart1"/>
    <dgm:cxn modelId="{A4AA6989-6A89-4653-8A5C-016895C1C7F5}" type="presOf" srcId="{47BA4672-D853-404F-BE28-DE6F22E816F0}" destId="{796CF66F-9C02-49E9-81FB-7B62AA67B1AA}" srcOrd="0" destOrd="0" presId="urn:microsoft.com/office/officeart/2005/8/layout/orgChart1"/>
    <dgm:cxn modelId="{805AF1E9-D882-432A-A9BA-EB83F2349320}" type="presOf" srcId="{01EC17F6-CDA9-4766-B87C-FC623DE15527}" destId="{52FA2077-BB36-4BC1-AFCA-5E35F1F66CDC}" srcOrd="0" destOrd="0" presId="urn:microsoft.com/office/officeart/2005/8/layout/orgChart1"/>
    <dgm:cxn modelId="{8F971456-8F97-4681-9F70-64692AF88454}" type="presOf" srcId="{E3C859CA-6057-4CBD-BF8E-1149FDBDCBF5}" destId="{DEC2669F-DF8D-4DF7-8018-551DAA99B554}" srcOrd="0" destOrd="0" presId="urn:microsoft.com/office/officeart/2005/8/layout/orgChart1"/>
    <dgm:cxn modelId="{1942411E-5572-4C78-B499-8CE14FBD998F}" srcId="{0D6198C8-BE7E-48D0-B899-95119D2E5585}" destId="{BF3EDA0D-415C-4A01-B869-D3C5B1107A3B}" srcOrd="1" destOrd="0" parTransId="{E3C859CA-6057-4CBD-BF8E-1149FDBDCBF5}" sibTransId="{4E33CF98-CF74-49A9-86F7-D2026906C78B}"/>
    <dgm:cxn modelId="{56CBDB56-E313-47FC-A7CB-61C808BAB607}" type="presOf" srcId="{0D6198C8-BE7E-48D0-B899-95119D2E5585}" destId="{DAA82306-C36F-422D-85E5-F0E5087BF4DE}" srcOrd="1" destOrd="0" presId="urn:microsoft.com/office/officeart/2005/8/layout/orgChart1"/>
    <dgm:cxn modelId="{AC38009C-FFC9-4D6B-AD4F-87819AD62836}" type="presParOf" srcId="{52FA2077-BB36-4BC1-AFCA-5E35F1F66CDC}" destId="{7C67F26E-8A37-4B17-A1B0-9CEB6D939B37}" srcOrd="0" destOrd="0" presId="urn:microsoft.com/office/officeart/2005/8/layout/orgChart1"/>
    <dgm:cxn modelId="{DC62CC6C-74CA-4FB0-88C9-DD1DC804BFC2}" type="presParOf" srcId="{7C67F26E-8A37-4B17-A1B0-9CEB6D939B37}" destId="{C9028249-EC9C-47EF-BCCF-0A0214C50113}" srcOrd="0" destOrd="0" presId="urn:microsoft.com/office/officeart/2005/8/layout/orgChart1"/>
    <dgm:cxn modelId="{1C356890-8A0F-4D44-8850-8B76C089691A}" type="presParOf" srcId="{C9028249-EC9C-47EF-BCCF-0A0214C50113}" destId="{EDAF6EEA-5541-4104-980E-A0CC518E058C}" srcOrd="0" destOrd="0" presId="urn:microsoft.com/office/officeart/2005/8/layout/orgChart1"/>
    <dgm:cxn modelId="{D6D899A1-1D7D-4EBF-9247-F89AF9224694}" type="presParOf" srcId="{C9028249-EC9C-47EF-BCCF-0A0214C50113}" destId="{DAA82306-C36F-422D-85E5-F0E5087BF4DE}" srcOrd="1" destOrd="0" presId="urn:microsoft.com/office/officeart/2005/8/layout/orgChart1"/>
    <dgm:cxn modelId="{7075E8A3-4AB6-49EE-8D1D-4A855BA74EE9}" type="presParOf" srcId="{7C67F26E-8A37-4B17-A1B0-9CEB6D939B37}" destId="{06B22D4F-AF04-401C-9D71-AAD01478D145}" srcOrd="1" destOrd="0" presId="urn:microsoft.com/office/officeart/2005/8/layout/orgChart1"/>
    <dgm:cxn modelId="{B0E63B7F-D210-47E1-AD92-CF18A41187EA}" type="presParOf" srcId="{06B22D4F-AF04-401C-9D71-AAD01478D145}" destId="{7B3CDB14-C265-4F32-A1D5-4DB5264C2DBD}" srcOrd="0" destOrd="0" presId="urn:microsoft.com/office/officeart/2005/8/layout/orgChart1"/>
    <dgm:cxn modelId="{ED0FE993-F40D-482C-BB86-A363FB473DDA}" type="presParOf" srcId="{06B22D4F-AF04-401C-9D71-AAD01478D145}" destId="{8846D542-6469-4548-80EF-DF9413EB1873}" srcOrd="1" destOrd="0" presId="urn:microsoft.com/office/officeart/2005/8/layout/orgChart1"/>
    <dgm:cxn modelId="{D2E82C1B-9C55-4CBB-AAB4-2CAB553AFA32}" type="presParOf" srcId="{8846D542-6469-4548-80EF-DF9413EB1873}" destId="{9945E389-FB91-4FD1-8ED5-87703AA916F9}" srcOrd="0" destOrd="0" presId="urn:microsoft.com/office/officeart/2005/8/layout/orgChart1"/>
    <dgm:cxn modelId="{48954BCE-5B4D-46B2-BBBD-88AD17350649}" type="presParOf" srcId="{9945E389-FB91-4FD1-8ED5-87703AA916F9}" destId="{796CF66F-9C02-49E9-81FB-7B62AA67B1AA}" srcOrd="0" destOrd="0" presId="urn:microsoft.com/office/officeart/2005/8/layout/orgChart1"/>
    <dgm:cxn modelId="{03DAF4D2-67C8-44B9-BC9C-16DD88365909}" type="presParOf" srcId="{9945E389-FB91-4FD1-8ED5-87703AA916F9}" destId="{B4657D0E-76FE-4B71-B381-A33A6FFD6904}" srcOrd="1" destOrd="0" presId="urn:microsoft.com/office/officeart/2005/8/layout/orgChart1"/>
    <dgm:cxn modelId="{9615A335-6DF2-4669-9547-51F19BFC880D}" type="presParOf" srcId="{8846D542-6469-4548-80EF-DF9413EB1873}" destId="{CC064BCD-1E52-42B4-8D21-1472C66447E4}" srcOrd="1" destOrd="0" presId="urn:microsoft.com/office/officeart/2005/8/layout/orgChart1"/>
    <dgm:cxn modelId="{9D01A032-DDAA-47C6-BBA6-1CBE6CA762C1}" type="presParOf" srcId="{8846D542-6469-4548-80EF-DF9413EB1873}" destId="{D26CF230-FC1C-4A1F-9ADA-BB2E1D5AA99A}" srcOrd="2" destOrd="0" presId="urn:microsoft.com/office/officeart/2005/8/layout/orgChart1"/>
    <dgm:cxn modelId="{BA996EA2-AD26-4915-8F59-BD5B45FAC7C7}" type="presParOf" srcId="{06B22D4F-AF04-401C-9D71-AAD01478D145}" destId="{DEC2669F-DF8D-4DF7-8018-551DAA99B554}" srcOrd="2" destOrd="0" presId="urn:microsoft.com/office/officeart/2005/8/layout/orgChart1"/>
    <dgm:cxn modelId="{E1B10751-783A-4397-B118-3F6ED2ECDA33}" type="presParOf" srcId="{06B22D4F-AF04-401C-9D71-AAD01478D145}" destId="{6FCB284D-9B89-4D6F-9BB5-6DFE8518A9DB}" srcOrd="3" destOrd="0" presId="urn:microsoft.com/office/officeart/2005/8/layout/orgChart1"/>
    <dgm:cxn modelId="{C4321F16-2A4F-4FC8-9404-B592AA608A3F}" type="presParOf" srcId="{6FCB284D-9B89-4D6F-9BB5-6DFE8518A9DB}" destId="{90673BBA-AE3E-4951-B967-58A6133CD891}" srcOrd="0" destOrd="0" presId="urn:microsoft.com/office/officeart/2005/8/layout/orgChart1"/>
    <dgm:cxn modelId="{D59CE2A0-69EA-4B0B-AA60-BA9AD7C752AD}" type="presParOf" srcId="{90673BBA-AE3E-4951-B967-58A6133CD891}" destId="{7E5852EC-D177-46A0-968F-B83758204DEA}" srcOrd="0" destOrd="0" presId="urn:microsoft.com/office/officeart/2005/8/layout/orgChart1"/>
    <dgm:cxn modelId="{20DE867A-26CE-4561-98A0-A4F702F8CA43}" type="presParOf" srcId="{90673BBA-AE3E-4951-B967-58A6133CD891}" destId="{F77F7D25-54CB-4F92-A042-0412F40D13F1}" srcOrd="1" destOrd="0" presId="urn:microsoft.com/office/officeart/2005/8/layout/orgChart1"/>
    <dgm:cxn modelId="{531261B1-4400-483B-8D29-623E8E801438}" type="presParOf" srcId="{6FCB284D-9B89-4D6F-9BB5-6DFE8518A9DB}" destId="{6839DF8A-84ED-44ED-BD3C-FE9F9CCB9220}" srcOrd="1" destOrd="0" presId="urn:microsoft.com/office/officeart/2005/8/layout/orgChart1"/>
    <dgm:cxn modelId="{108A5CA0-7E1F-442D-860F-1D7EECF33388}" type="presParOf" srcId="{6FCB284D-9B89-4D6F-9BB5-6DFE8518A9DB}" destId="{5CB79BDC-19FE-4CA8-9773-824A36B9CE40}" srcOrd="2" destOrd="0" presId="urn:microsoft.com/office/officeart/2005/8/layout/orgChart1"/>
    <dgm:cxn modelId="{3229EDAF-DF7E-40E2-88ED-1B809B07C36D}" type="presParOf" srcId="{06B22D4F-AF04-401C-9D71-AAD01478D145}" destId="{CC150ECF-36EE-460D-B608-FBD8D79827BF}" srcOrd="4" destOrd="0" presId="urn:microsoft.com/office/officeart/2005/8/layout/orgChart1"/>
    <dgm:cxn modelId="{3037B14A-31CF-4A66-A3E4-D04D41A071B0}" type="presParOf" srcId="{06B22D4F-AF04-401C-9D71-AAD01478D145}" destId="{4C48E35E-E705-4450-A156-519629E8C933}" srcOrd="5" destOrd="0" presId="urn:microsoft.com/office/officeart/2005/8/layout/orgChart1"/>
    <dgm:cxn modelId="{6AE3C15B-BD6A-4F34-826A-06CD3EF55671}" type="presParOf" srcId="{4C48E35E-E705-4450-A156-519629E8C933}" destId="{D20199E6-C829-486B-BA29-1819D39C5607}" srcOrd="0" destOrd="0" presId="urn:microsoft.com/office/officeart/2005/8/layout/orgChart1"/>
    <dgm:cxn modelId="{9B623298-2869-448D-B2F8-73C399C285B5}" type="presParOf" srcId="{D20199E6-C829-486B-BA29-1819D39C5607}" destId="{90CA74B7-2873-4DFF-BE06-6F1142976472}" srcOrd="0" destOrd="0" presId="urn:microsoft.com/office/officeart/2005/8/layout/orgChart1"/>
    <dgm:cxn modelId="{E721A234-7164-4B25-BDA1-18D01F60C0DC}" type="presParOf" srcId="{D20199E6-C829-486B-BA29-1819D39C5607}" destId="{83F4E979-06B1-4041-8A47-C178399F0AA9}" srcOrd="1" destOrd="0" presId="urn:microsoft.com/office/officeart/2005/8/layout/orgChart1"/>
    <dgm:cxn modelId="{CDFA4393-340A-471A-9C0C-D8EC7B081D4F}" type="presParOf" srcId="{4C48E35E-E705-4450-A156-519629E8C933}" destId="{91A3455D-F56C-4485-AD9D-224E402307E1}" srcOrd="1" destOrd="0" presId="urn:microsoft.com/office/officeart/2005/8/layout/orgChart1"/>
    <dgm:cxn modelId="{CB733387-EE20-43B8-9607-B894C9A18EBE}" type="presParOf" srcId="{4C48E35E-E705-4450-A156-519629E8C933}" destId="{30B87C5C-4A71-4524-B615-6759514D9FEB}" srcOrd="2" destOrd="0" presId="urn:microsoft.com/office/officeart/2005/8/layout/orgChart1"/>
    <dgm:cxn modelId="{68AC32C1-0356-4BE8-AD33-FA930D5FEF8E}" type="presParOf" srcId="{06B22D4F-AF04-401C-9D71-AAD01478D145}" destId="{015D9EA6-2F32-4927-BB34-43AF20045CBB}" srcOrd="6" destOrd="0" presId="urn:microsoft.com/office/officeart/2005/8/layout/orgChart1"/>
    <dgm:cxn modelId="{15E5E480-551F-4B43-A82C-DE187939FCAC}" type="presParOf" srcId="{06B22D4F-AF04-401C-9D71-AAD01478D145}" destId="{B8EAA001-52F8-4B02-A616-4F50304F27BB}" srcOrd="7" destOrd="0" presId="urn:microsoft.com/office/officeart/2005/8/layout/orgChart1"/>
    <dgm:cxn modelId="{1E26E984-10D8-4AA3-B74D-193B2B3B8F34}" type="presParOf" srcId="{B8EAA001-52F8-4B02-A616-4F50304F27BB}" destId="{48FBEC7C-6A0E-4E5A-ABAA-ABB097B942EE}" srcOrd="0" destOrd="0" presId="urn:microsoft.com/office/officeart/2005/8/layout/orgChart1"/>
    <dgm:cxn modelId="{9AB6C9A4-3D76-4FD3-9D05-58D894915B1D}" type="presParOf" srcId="{48FBEC7C-6A0E-4E5A-ABAA-ABB097B942EE}" destId="{167F3997-A193-43CF-880B-DA4753468C6F}" srcOrd="0" destOrd="0" presId="urn:microsoft.com/office/officeart/2005/8/layout/orgChart1"/>
    <dgm:cxn modelId="{536FD3D6-789F-4489-BAC9-9998312D1C98}" type="presParOf" srcId="{48FBEC7C-6A0E-4E5A-ABAA-ABB097B942EE}" destId="{EFCAB6C6-D1E9-4B07-AAB3-344F7CB586EF}" srcOrd="1" destOrd="0" presId="urn:microsoft.com/office/officeart/2005/8/layout/orgChart1"/>
    <dgm:cxn modelId="{3C9FB33B-4459-4C73-9880-2EE8F7782A26}" type="presParOf" srcId="{B8EAA001-52F8-4B02-A616-4F50304F27BB}" destId="{A18604D1-0D86-4396-AE14-D05B5C5480D0}" srcOrd="1" destOrd="0" presId="urn:microsoft.com/office/officeart/2005/8/layout/orgChart1"/>
    <dgm:cxn modelId="{790159F1-51C8-4BD0-B1EF-9D96EA04DBF3}" type="presParOf" srcId="{B8EAA001-52F8-4B02-A616-4F50304F27BB}" destId="{1F11EB73-555E-41FA-B5E7-2D5668326342}" srcOrd="2" destOrd="0" presId="urn:microsoft.com/office/officeart/2005/8/layout/orgChart1"/>
    <dgm:cxn modelId="{8DECB0C5-E35E-4470-940F-3CB2E1A3391D}" type="presParOf" srcId="{7C67F26E-8A37-4B17-A1B0-9CEB6D939B37}" destId="{66F97FF3-E3CC-475C-B70D-A24154E4A05C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D0795A1-C13F-4D94-988C-E0265908CE7A}" type="doc">
      <dgm:prSet loTypeId="urn:microsoft.com/office/officeart/2005/8/layout/orgChart1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57F82D04-B0C2-4412-B2E4-5B95B7D8BFA9}">
      <dgm:prSet phldrT="[Text]"/>
      <dgm:spPr/>
      <dgm:t>
        <a:bodyPr/>
        <a:lstStyle/>
        <a:p>
          <a:r>
            <a:rPr lang="de-DE" dirty="0" smtClean="0"/>
            <a:t>Was hat sich geändert?</a:t>
          </a:r>
          <a:endParaRPr lang="de-DE" dirty="0"/>
        </a:p>
      </dgm:t>
    </dgm:pt>
    <dgm:pt modelId="{F6421C2D-0E71-4371-ADDF-37E76E16ABE8}" type="parTrans" cxnId="{611F19FB-E7F1-492B-BC42-5A6BB1BD1F41}">
      <dgm:prSet/>
      <dgm:spPr/>
      <dgm:t>
        <a:bodyPr/>
        <a:lstStyle/>
        <a:p>
          <a:endParaRPr lang="de-DE"/>
        </a:p>
      </dgm:t>
    </dgm:pt>
    <dgm:pt modelId="{53ED302B-E7CF-4E7F-86C3-27DB2F05867C}" type="sibTrans" cxnId="{611F19FB-E7F1-492B-BC42-5A6BB1BD1F41}">
      <dgm:prSet/>
      <dgm:spPr/>
      <dgm:t>
        <a:bodyPr/>
        <a:lstStyle/>
        <a:p>
          <a:endParaRPr lang="de-DE"/>
        </a:p>
      </dgm:t>
    </dgm:pt>
    <dgm:pt modelId="{E0004D0E-B6D7-4117-AE23-ED3CC598DD70}">
      <dgm:prSet phldrT="[Text]"/>
      <dgm:spPr/>
      <dgm:t>
        <a:bodyPr/>
        <a:lstStyle/>
        <a:p>
          <a:r>
            <a:rPr lang="de-DE" dirty="0" smtClean="0"/>
            <a:t>Einstufung</a:t>
          </a:r>
          <a:endParaRPr lang="de-DE" dirty="0"/>
        </a:p>
      </dgm:t>
    </dgm:pt>
    <dgm:pt modelId="{78F48715-E23B-4C12-9428-2F0C56425370}" type="parTrans" cxnId="{ED89A377-4959-46D3-A2D2-605510DC9070}">
      <dgm:prSet/>
      <dgm:spPr/>
      <dgm:t>
        <a:bodyPr/>
        <a:lstStyle/>
        <a:p>
          <a:endParaRPr lang="de-DE"/>
        </a:p>
      </dgm:t>
    </dgm:pt>
    <dgm:pt modelId="{2015220E-5215-4837-9107-0B50F4593D45}" type="sibTrans" cxnId="{ED89A377-4959-46D3-A2D2-605510DC9070}">
      <dgm:prSet/>
      <dgm:spPr/>
      <dgm:t>
        <a:bodyPr/>
        <a:lstStyle/>
        <a:p>
          <a:endParaRPr lang="de-DE"/>
        </a:p>
      </dgm:t>
    </dgm:pt>
    <dgm:pt modelId="{334B91A7-4C54-49B3-B766-0897E30C471F}">
      <dgm:prSet phldrT="[Text]"/>
      <dgm:spPr/>
      <dgm:t>
        <a:bodyPr/>
        <a:lstStyle/>
        <a:p>
          <a:r>
            <a:rPr lang="de-DE" dirty="0" smtClean="0"/>
            <a:t>Unterricht</a:t>
          </a:r>
          <a:endParaRPr lang="de-DE" dirty="0"/>
        </a:p>
      </dgm:t>
    </dgm:pt>
    <dgm:pt modelId="{69B7D5CB-BE07-4A4E-A1F6-BE4FFE119B40}" type="parTrans" cxnId="{9BB197D7-993F-4127-A6C6-1CB6F5940771}">
      <dgm:prSet/>
      <dgm:spPr/>
      <dgm:t>
        <a:bodyPr/>
        <a:lstStyle/>
        <a:p>
          <a:endParaRPr lang="de-DE"/>
        </a:p>
      </dgm:t>
    </dgm:pt>
    <dgm:pt modelId="{50124D94-6DF0-4673-ABBA-741135D1AC96}" type="sibTrans" cxnId="{9BB197D7-993F-4127-A6C6-1CB6F5940771}">
      <dgm:prSet/>
      <dgm:spPr/>
      <dgm:t>
        <a:bodyPr/>
        <a:lstStyle/>
        <a:p>
          <a:endParaRPr lang="de-DE"/>
        </a:p>
      </dgm:t>
    </dgm:pt>
    <dgm:pt modelId="{23EDB276-CEB8-4AB4-BAC8-76E514E431A5}">
      <dgm:prSet phldrT="[Text]"/>
      <dgm:spPr/>
      <dgm:t>
        <a:bodyPr/>
        <a:lstStyle/>
        <a:p>
          <a:r>
            <a:rPr lang="de-DE" dirty="0" smtClean="0"/>
            <a:t>Note</a:t>
          </a:r>
          <a:endParaRPr lang="de-DE" dirty="0"/>
        </a:p>
      </dgm:t>
    </dgm:pt>
    <dgm:pt modelId="{3F008BA1-BB4D-4FB0-BE36-C7018946B124}" type="parTrans" cxnId="{FA40C6CD-DD68-40E3-951C-B33BE711DC23}">
      <dgm:prSet/>
      <dgm:spPr/>
      <dgm:t>
        <a:bodyPr/>
        <a:lstStyle/>
        <a:p>
          <a:endParaRPr lang="de-DE"/>
        </a:p>
      </dgm:t>
    </dgm:pt>
    <dgm:pt modelId="{7D7108F2-ED3E-47C3-AD07-E01741535718}" type="sibTrans" cxnId="{FA40C6CD-DD68-40E3-951C-B33BE711DC23}">
      <dgm:prSet/>
      <dgm:spPr/>
      <dgm:t>
        <a:bodyPr/>
        <a:lstStyle/>
        <a:p>
          <a:endParaRPr lang="de-DE"/>
        </a:p>
      </dgm:t>
    </dgm:pt>
    <dgm:pt modelId="{C0D10FE7-D524-4644-967B-EF9F62F95DA8}" type="pres">
      <dgm:prSet presAssocID="{0D0795A1-C13F-4D94-988C-E0265908CE7A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de-DE"/>
        </a:p>
      </dgm:t>
    </dgm:pt>
    <dgm:pt modelId="{ACF82A6A-E616-47CF-88E7-749EC926A114}" type="pres">
      <dgm:prSet presAssocID="{57F82D04-B0C2-4412-B2E4-5B95B7D8BFA9}" presName="hierRoot1" presStyleCnt="0">
        <dgm:presLayoutVars>
          <dgm:hierBranch val="init"/>
        </dgm:presLayoutVars>
      </dgm:prSet>
      <dgm:spPr/>
    </dgm:pt>
    <dgm:pt modelId="{567976A5-388B-49CB-9814-B89C00D4ABC1}" type="pres">
      <dgm:prSet presAssocID="{57F82D04-B0C2-4412-B2E4-5B95B7D8BFA9}" presName="rootComposite1" presStyleCnt="0"/>
      <dgm:spPr/>
    </dgm:pt>
    <dgm:pt modelId="{8C77A84A-02DD-4751-910C-E9577A0D3645}" type="pres">
      <dgm:prSet presAssocID="{57F82D04-B0C2-4412-B2E4-5B95B7D8BFA9}" presName="rootText1" presStyleLbl="node0" presStyleIdx="0" presStyleCnt="1" custScaleX="184088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5274AB43-7735-4B26-91AF-CC4749AE19A1}" type="pres">
      <dgm:prSet presAssocID="{57F82D04-B0C2-4412-B2E4-5B95B7D8BFA9}" presName="rootConnector1" presStyleLbl="node1" presStyleIdx="0" presStyleCnt="0"/>
      <dgm:spPr/>
      <dgm:t>
        <a:bodyPr/>
        <a:lstStyle/>
        <a:p>
          <a:endParaRPr lang="de-DE"/>
        </a:p>
      </dgm:t>
    </dgm:pt>
    <dgm:pt modelId="{476B69CA-93CB-4328-A463-9826D9231265}" type="pres">
      <dgm:prSet presAssocID="{57F82D04-B0C2-4412-B2E4-5B95B7D8BFA9}" presName="hierChild2" presStyleCnt="0"/>
      <dgm:spPr/>
    </dgm:pt>
    <dgm:pt modelId="{ABC34356-BA92-4BFF-8699-0E93E69293B4}" type="pres">
      <dgm:prSet presAssocID="{78F48715-E23B-4C12-9428-2F0C56425370}" presName="Name37" presStyleLbl="parChTrans1D2" presStyleIdx="0" presStyleCnt="3"/>
      <dgm:spPr/>
      <dgm:t>
        <a:bodyPr/>
        <a:lstStyle/>
        <a:p>
          <a:endParaRPr lang="de-DE"/>
        </a:p>
      </dgm:t>
    </dgm:pt>
    <dgm:pt modelId="{E4B93311-7D4E-4922-A7E3-949364C27319}" type="pres">
      <dgm:prSet presAssocID="{E0004D0E-B6D7-4117-AE23-ED3CC598DD70}" presName="hierRoot2" presStyleCnt="0">
        <dgm:presLayoutVars>
          <dgm:hierBranch val="init"/>
        </dgm:presLayoutVars>
      </dgm:prSet>
      <dgm:spPr/>
    </dgm:pt>
    <dgm:pt modelId="{D214E6C0-6B72-47C9-9BBD-A92932B85A97}" type="pres">
      <dgm:prSet presAssocID="{E0004D0E-B6D7-4117-AE23-ED3CC598DD70}" presName="rootComposite" presStyleCnt="0"/>
      <dgm:spPr/>
    </dgm:pt>
    <dgm:pt modelId="{AA629C6D-F223-4ED1-9742-01C6559C38B8}" type="pres">
      <dgm:prSet presAssocID="{E0004D0E-B6D7-4117-AE23-ED3CC598DD70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E01EBB90-47B8-4B58-8417-6029F4FCF5B7}" type="pres">
      <dgm:prSet presAssocID="{E0004D0E-B6D7-4117-AE23-ED3CC598DD70}" presName="rootConnector" presStyleLbl="node2" presStyleIdx="0" presStyleCnt="3"/>
      <dgm:spPr/>
      <dgm:t>
        <a:bodyPr/>
        <a:lstStyle/>
        <a:p>
          <a:endParaRPr lang="de-DE"/>
        </a:p>
      </dgm:t>
    </dgm:pt>
    <dgm:pt modelId="{431A979C-B463-47E7-BC7B-630CEF0E33C0}" type="pres">
      <dgm:prSet presAssocID="{E0004D0E-B6D7-4117-AE23-ED3CC598DD70}" presName="hierChild4" presStyleCnt="0"/>
      <dgm:spPr/>
    </dgm:pt>
    <dgm:pt modelId="{3DA71AEA-0A3B-4705-81B4-98C29232F4FF}" type="pres">
      <dgm:prSet presAssocID="{E0004D0E-B6D7-4117-AE23-ED3CC598DD70}" presName="hierChild5" presStyleCnt="0"/>
      <dgm:spPr/>
    </dgm:pt>
    <dgm:pt modelId="{CD6DBD9E-E85B-4ADC-8582-DF3AEFC5AE3D}" type="pres">
      <dgm:prSet presAssocID="{69B7D5CB-BE07-4A4E-A1F6-BE4FFE119B40}" presName="Name37" presStyleLbl="parChTrans1D2" presStyleIdx="1" presStyleCnt="3"/>
      <dgm:spPr/>
      <dgm:t>
        <a:bodyPr/>
        <a:lstStyle/>
        <a:p>
          <a:endParaRPr lang="de-DE"/>
        </a:p>
      </dgm:t>
    </dgm:pt>
    <dgm:pt modelId="{344E0E1A-4B0D-462B-A3DB-2058FA61FF85}" type="pres">
      <dgm:prSet presAssocID="{334B91A7-4C54-49B3-B766-0897E30C471F}" presName="hierRoot2" presStyleCnt="0">
        <dgm:presLayoutVars>
          <dgm:hierBranch val="init"/>
        </dgm:presLayoutVars>
      </dgm:prSet>
      <dgm:spPr/>
    </dgm:pt>
    <dgm:pt modelId="{53CB2B1B-7C72-45FF-A678-F39561D030E0}" type="pres">
      <dgm:prSet presAssocID="{334B91A7-4C54-49B3-B766-0897E30C471F}" presName="rootComposite" presStyleCnt="0"/>
      <dgm:spPr/>
    </dgm:pt>
    <dgm:pt modelId="{4600D4B9-BDDA-4C91-BFB5-DF26F30B4AEE}" type="pres">
      <dgm:prSet presAssocID="{334B91A7-4C54-49B3-B766-0897E30C471F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B0924137-A067-4B7F-836C-4457C1C81A36}" type="pres">
      <dgm:prSet presAssocID="{334B91A7-4C54-49B3-B766-0897E30C471F}" presName="rootConnector" presStyleLbl="node2" presStyleIdx="1" presStyleCnt="3"/>
      <dgm:spPr/>
      <dgm:t>
        <a:bodyPr/>
        <a:lstStyle/>
        <a:p>
          <a:endParaRPr lang="de-DE"/>
        </a:p>
      </dgm:t>
    </dgm:pt>
    <dgm:pt modelId="{98256ACF-1AA8-4BF6-8AA3-F804431FA8D1}" type="pres">
      <dgm:prSet presAssocID="{334B91A7-4C54-49B3-B766-0897E30C471F}" presName="hierChild4" presStyleCnt="0"/>
      <dgm:spPr/>
    </dgm:pt>
    <dgm:pt modelId="{81BDEA4A-D366-4D8D-B698-73544EDC1B28}" type="pres">
      <dgm:prSet presAssocID="{334B91A7-4C54-49B3-B766-0897E30C471F}" presName="hierChild5" presStyleCnt="0"/>
      <dgm:spPr/>
    </dgm:pt>
    <dgm:pt modelId="{FC41C12E-0040-4637-A85C-A6E9FD81969B}" type="pres">
      <dgm:prSet presAssocID="{3F008BA1-BB4D-4FB0-BE36-C7018946B124}" presName="Name37" presStyleLbl="parChTrans1D2" presStyleIdx="2" presStyleCnt="3"/>
      <dgm:spPr/>
      <dgm:t>
        <a:bodyPr/>
        <a:lstStyle/>
        <a:p>
          <a:endParaRPr lang="de-DE"/>
        </a:p>
      </dgm:t>
    </dgm:pt>
    <dgm:pt modelId="{07521B78-DEAA-409A-B38A-0F8AD57D8E87}" type="pres">
      <dgm:prSet presAssocID="{23EDB276-CEB8-4AB4-BAC8-76E514E431A5}" presName="hierRoot2" presStyleCnt="0">
        <dgm:presLayoutVars>
          <dgm:hierBranch val="init"/>
        </dgm:presLayoutVars>
      </dgm:prSet>
      <dgm:spPr/>
    </dgm:pt>
    <dgm:pt modelId="{C7579911-7C3F-4DBE-92BE-01737125B1D2}" type="pres">
      <dgm:prSet presAssocID="{23EDB276-CEB8-4AB4-BAC8-76E514E431A5}" presName="rootComposite" presStyleCnt="0"/>
      <dgm:spPr/>
    </dgm:pt>
    <dgm:pt modelId="{A1ECD050-E1FA-4ACE-81AE-6ECCD8FB2283}" type="pres">
      <dgm:prSet presAssocID="{23EDB276-CEB8-4AB4-BAC8-76E514E431A5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2C22E5F6-6733-4FC8-B974-1A703B3FB516}" type="pres">
      <dgm:prSet presAssocID="{23EDB276-CEB8-4AB4-BAC8-76E514E431A5}" presName="rootConnector" presStyleLbl="node2" presStyleIdx="2" presStyleCnt="3"/>
      <dgm:spPr/>
      <dgm:t>
        <a:bodyPr/>
        <a:lstStyle/>
        <a:p>
          <a:endParaRPr lang="de-DE"/>
        </a:p>
      </dgm:t>
    </dgm:pt>
    <dgm:pt modelId="{6134A20A-E4A8-479E-B526-99B62F4F6E0C}" type="pres">
      <dgm:prSet presAssocID="{23EDB276-CEB8-4AB4-BAC8-76E514E431A5}" presName="hierChild4" presStyleCnt="0"/>
      <dgm:spPr/>
    </dgm:pt>
    <dgm:pt modelId="{23D960A9-BBE8-454A-88B2-03D7E5C76A6E}" type="pres">
      <dgm:prSet presAssocID="{23EDB276-CEB8-4AB4-BAC8-76E514E431A5}" presName="hierChild5" presStyleCnt="0"/>
      <dgm:spPr/>
    </dgm:pt>
    <dgm:pt modelId="{44F18F7C-6023-4582-A236-D66374D7593E}" type="pres">
      <dgm:prSet presAssocID="{57F82D04-B0C2-4412-B2E4-5B95B7D8BFA9}" presName="hierChild3" presStyleCnt="0"/>
      <dgm:spPr/>
    </dgm:pt>
  </dgm:ptLst>
  <dgm:cxnLst>
    <dgm:cxn modelId="{3B550F2D-B89C-4916-89EA-21A252DEA381}" type="presOf" srcId="{3F008BA1-BB4D-4FB0-BE36-C7018946B124}" destId="{FC41C12E-0040-4637-A85C-A6E9FD81969B}" srcOrd="0" destOrd="0" presId="urn:microsoft.com/office/officeart/2005/8/layout/orgChart1"/>
    <dgm:cxn modelId="{3EE899C4-4150-4890-B2AC-22B8F3B15447}" type="presOf" srcId="{57F82D04-B0C2-4412-B2E4-5B95B7D8BFA9}" destId="{8C77A84A-02DD-4751-910C-E9577A0D3645}" srcOrd="0" destOrd="0" presId="urn:microsoft.com/office/officeart/2005/8/layout/orgChart1"/>
    <dgm:cxn modelId="{D75171D2-00FD-4072-B9CF-1706CBC90A83}" type="presOf" srcId="{E0004D0E-B6D7-4117-AE23-ED3CC598DD70}" destId="{E01EBB90-47B8-4B58-8417-6029F4FCF5B7}" srcOrd="1" destOrd="0" presId="urn:microsoft.com/office/officeart/2005/8/layout/orgChart1"/>
    <dgm:cxn modelId="{BF770626-7160-4AEF-BDB0-3300ECEF8F05}" type="presOf" srcId="{23EDB276-CEB8-4AB4-BAC8-76E514E431A5}" destId="{A1ECD050-E1FA-4ACE-81AE-6ECCD8FB2283}" srcOrd="0" destOrd="0" presId="urn:microsoft.com/office/officeart/2005/8/layout/orgChart1"/>
    <dgm:cxn modelId="{46744DD4-B379-4312-9B45-5C3D425B1A32}" type="presOf" srcId="{E0004D0E-B6D7-4117-AE23-ED3CC598DD70}" destId="{AA629C6D-F223-4ED1-9742-01C6559C38B8}" srcOrd="0" destOrd="0" presId="urn:microsoft.com/office/officeart/2005/8/layout/orgChart1"/>
    <dgm:cxn modelId="{9BB197D7-993F-4127-A6C6-1CB6F5940771}" srcId="{57F82D04-B0C2-4412-B2E4-5B95B7D8BFA9}" destId="{334B91A7-4C54-49B3-B766-0897E30C471F}" srcOrd="1" destOrd="0" parTransId="{69B7D5CB-BE07-4A4E-A1F6-BE4FFE119B40}" sibTransId="{50124D94-6DF0-4673-ABBA-741135D1AC96}"/>
    <dgm:cxn modelId="{ED89A377-4959-46D3-A2D2-605510DC9070}" srcId="{57F82D04-B0C2-4412-B2E4-5B95B7D8BFA9}" destId="{E0004D0E-B6D7-4117-AE23-ED3CC598DD70}" srcOrd="0" destOrd="0" parTransId="{78F48715-E23B-4C12-9428-2F0C56425370}" sibTransId="{2015220E-5215-4837-9107-0B50F4593D45}"/>
    <dgm:cxn modelId="{767777F9-6505-4F2C-A5F0-A768E0F8BAEC}" type="presOf" srcId="{334B91A7-4C54-49B3-B766-0897E30C471F}" destId="{B0924137-A067-4B7F-836C-4457C1C81A36}" srcOrd="1" destOrd="0" presId="urn:microsoft.com/office/officeart/2005/8/layout/orgChart1"/>
    <dgm:cxn modelId="{7E08B28E-D238-4117-8131-7BBFB1741D10}" type="presOf" srcId="{0D0795A1-C13F-4D94-988C-E0265908CE7A}" destId="{C0D10FE7-D524-4644-967B-EF9F62F95DA8}" srcOrd="0" destOrd="0" presId="urn:microsoft.com/office/officeart/2005/8/layout/orgChart1"/>
    <dgm:cxn modelId="{BFE1D8BD-7D99-4AE5-98E5-FB9D894F88E8}" type="presOf" srcId="{69B7D5CB-BE07-4A4E-A1F6-BE4FFE119B40}" destId="{CD6DBD9E-E85B-4ADC-8582-DF3AEFC5AE3D}" srcOrd="0" destOrd="0" presId="urn:microsoft.com/office/officeart/2005/8/layout/orgChart1"/>
    <dgm:cxn modelId="{22F7CDA1-4A6B-42CD-8785-27455C9D6E93}" type="presOf" srcId="{334B91A7-4C54-49B3-B766-0897E30C471F}" destId="{4600D4B9-BDDA-4C91-BFB5-DF26F30B4AEE}" srcOrd="0" destOrd="0" presId="urn:microsoft.com/office/officeart/2005/8/layout/orgChart1"/>
    <dgm:cxn modelId="{611F19FB-E7F1-492B-BC42-5A6BB1BD1F41}" srcId="{0D0795A1-C13F-4D94-988C-E0265908CE7A}" destId="{57F82D04-B0C2-4412-B2E4-5B95B7D8BFA9}" srcOrd="0" destOrd="0" parTransId="{F6421C2D-0E71-4371-ADDF-37E76E16ABE8}" sibTransId="{53ED302B-E7CF-4E7F-86C3-27DB2F05867C}"/>
    <dgm:cxn modelId="{85236295-6CEA-4530-9E26-3D26D55FC20A}" type="presOf" srcId="{57F82D04-B0C2-4412-B2E4-5B95B7D8BFA9}" destId="{5274AB43-7735-4B26-91AF-CC4749AE19A1}" srcOrd="1" destOrd="0" presId="urn:microsoft.com/office/officeart/2005/8/layout/orgChart1"/>
    <dgm:cxn modelId="{317F6042-F0EA-4025-AE4C-0BA39B958C32}" type="presOf" srcId="{78F48715-E23B-4C12-9428-2F0C56425370}" destId="{ABC34356-BA92-4BFF-8699-0E93E69293B4}" srcOrd="0" destOrd="0" presId="urn:microsoft.com/office/officeart/2005/8/layout/orgChart1"/>
    <dgm:cxn modelId="{FA40C6CD-DD68-40E3-951C-B33BE711DC23}" srcId="{57F82D04-B0C2-4412-B2E4-5B95B7D8BFA9}" destId="{23EDB276-CEB8-4AB4-BAC8-76E514E431A5}" srcOrd="2" destOrd="0" parTransId="{3F008BA1-BB4D-4FB0-BE36-C7018946B124}" sibTransId="{7D7108F2-ED3E-47C3-AD07-E01741535718}"/>
    <dgm:cxn modelId="{1FCA0F15-939E-4F5D-8EAC-AFC2E0B74DED}" type="presOf" srcId="{23EDB276-CEB8-4AB4-BAC8-76E514E431A5}" destId="{2C22E5F6-6733-4FC8-B974-1A703B3FB516}" srcOrd="1" destOrd="0" presId="urn:microsoft.com/office/officeart/2005/8/layout/orgChart1"/>
    <dgm:cxn modelId="{7A0C6E39-A723-4562-97AA-8B5F5CFE3C6D}" type="presParOf" srcId="{C0D10FE7-D524-4644-967B-EF9F62F95DA8}" destId="{ACF82A6A-E616-47CF-88E7-749EC926A114}" srcOrd="0" destOrd="0" presId="urn:microsoft.com/office/officeart/2005/8/layout/orgChart1"/>
    <dgm:cxn modelId="{1CB00A11-1943-43B6-BBCD-FE51E0AAC09F}" type="presParOf" srcId="{ACF82A6A-E616-47CF-88E7-749EC926A114}" destId="{567976A5-388B-49CB-9814-B89C00D4ABC1}" srcOrd="0" destOrd="0" presId="urn:microsoft.com/office/officeart/2005/8/layout/orgChart1"/>
    <dgm:cxn modelId="{E8E21BB7-3EB3-47A1-9523-9BF1039E0C30}" type="presParOf" srcId="{567976A5-388B-49CB-9814-B89C00D4ABC1}" destId="{8C77A84A-02DD-4751-910C-E9577A0D3645}" srcOrd="0" destOrd="0" presId="urn:microsoft.com/office/officeart/2005/8/layout/orgChart1"/>
    <dgm:cxn modelId="{07BB0189-9163-402D-A57B-14A9EB425825}" type="presParOf" srcId="{567976A5-388B-49CB-9814-B89C00D4ABC1}" destId="{5274AB43-7735-4B26-91AF-CC4749AE19A1}" srcOrd="1" destOrd="0" presId="urn:microsoft.com/office/officeart/2005/8/layout/orgChart1"/>
    <dgm:cxn modelId="{71D39410-B9C3-448E-B715-D5B92D18CAF9}" type="presParOf" srcId="{ACF82A6A-E616-47CF-88E7-749EC926A114}" destId="{476B69CA-93CB-4328-A463-9826D9231265}" srcOrd="1" destOrd="0" presId="urn:microsoft.com/office/officeart/2005/8/layout/orgChart1"/>
    <dgm:cxn modelId="{17240ED5-8E7B-4254-B935-CDA44FBEF042}" type="presParOf" srcId="{476B69CA-93CB-4328-A463-9826D9231265}" destId="{ABC34356-BA92-4BFF-8699-0E93E69293B4}" srcOrd="0" destOrd="0" presId="urn:microsoft.com/office/officeart/2005/8/layout/orgChart1"/>
    <dgm:cxn modelId="{616E2B2B-CEDF-4A09-9D43-87B7A4932E92}" type="presParOf" srcId="{476B69CA-93CB-4328-A463-9826D9231265}" destId="{E4B93311-7D4E-4922-A7E3-949364C27319}" srcOrd="1" destOrd="0" presId="urn:microsoft.com/office/officeart/2005/8/layout/orgChart1"/>
    <dgm:cxn modelId="{357C1045-CB55-4BA9-BAA2-8C8A5E8D5C3E}" type="presParOf" srcId="{E4B93311-7D4E-4922-A7E3-949364C27319}" destId="{D214E6C0-6B72-47C9-9BBD-A92932B85A97}" srcOrd="0" destOrd="0" presId="urn:microsoft.com/office/officeart/2005/8/layout/orgChart1"/>
    <dgm:cxn modelId="{05725B15-B701-4B4A-A4C6-BB82DEA05C28}" type="presParOf" srcId="{D214E6C0-6B72-47C9-9BBD-A92932B85A97}" destId="{AA629C6D-F223-4ED1-9742-01C6559C38B8}" srcOrd="0" destOrd="0" presId="urn:microsoft.com/office/officeart/2005/8/layout/orgChart1"/>
    <dgm:cxn modelId="{BCC99DC1-03AA-4A50-9613-66A163802CA7}" type="presParOf" srcId="{D214E6C0-6B72-47C9-9BBD-A92932B85A97}" destId="{E01EBB90-47B8-4B58-8417-6029F4FCF5B7}" srcOrd="1" destOrd="0" presId="urn:microsoft.com/office/officeart/2005/8/layout/orgChart1"/>
    <dgm:cxn modelId="{A506AE81-2DD3-430C-97DD-8B9C9897B889}" type="presParOf" srcId="{E4B93311-7D4E-4922-A7E3-949364C27319}" destId="{431A979C-B463-47E7-BC7B-630CEF0E33C0}" srcOrd="1" destOrd="0" presId="urn:microsoft.com/office/officeart/2005/8/layout/orgChart1"/>
    <dgm:cxn modelId="{17782201-30BB-4CF2-B6C5-BCBC8E610A26}" type="presParOf" srcId="{E4B93311-7D4E-4922-A7E3-949364C27319}" destId="{3DA71AEA-0A3B-4705-81B4-98C29232F4FF}" srcOrd="2" destOrd="0" presId="urn:microsoft.com/office/officeart/2005/8/layout/orgChart1"/>
    <dgm:cxn modelId="{D3BCDA34-95BF-4994-A142-01228545FC9B}" type="presParOf" srcId="{476B69CA-93CB-4328-A463-9826D9231265}" destId="{CD6DBD9E-E85B-4ADC-8582-DF3AEFC5AE3D}" srcOrd="2" destOrd="0" presId="urn:microsoft.com/office/officeart/2005/8/layout/orgChart1"/>
    <dgm:cxn modelId="{18F86F1D-541A-491E-85B7-B45CF3029AC7}" type="presParOf" srcId="{476B69CA-93CB-4328-A463-9826D9231265}" destId="{344E0E1A-4B0D-462B-A3DB-2058FA61FF85}" srcOrd="3" destOrd="0" presId="urn:microsoft.com/office/officeart/2005/8/layout/orgChart1"/>
    <dgm:cxn modelId="{B566CCE5-24E5-4570-8380-D75682C1A388}" type="presParOf" srcId="{344E0E1A-4B0D-462B-A3DB-2058FA61FF85}" destId="{53CB2B1B-7C72-45FF-A678-F39561D030E0}" srcOrd="0" destOrd="0" presId="urn:microsoft.com/office/officeart/2005/8/layout/orgChart1"/>
    <dgm:cxn modelId="{6833B5A2-4C99-45C4-A694-91EDD38766A1}" type="presParOf" srcId="{53CB2B1B-7C72-45FF-A678-F39561D030E0}" destId="{4600D4B9-BDDA-4C91-BFB5-DF26F30B4AEE}" srcOrd="0" destOrd="0" presId="urn:microsoft.com/office/officeart/2005/8/layout/orgChart1"/>
    <dgm:cxn modelId="{55FDFC79-4EF6-43F9-AD47-9827F90CA89B}" type="presParOf" srcId="{53CB2B1B-7C72-45FF-A678-F39561D030E0}" destId="{B0924137-A067-4B7F-836C-4457C1C81A36}" srcOrd="1" destOrd="0" presId="urn:microsoft.com/office/officeart/2005/8/layout/orgChart1"/>
    <dgm:cxn modelId="{B87AB283-494D-4B5E-9A89-72897DE10191}" type="presParOf" srcId="{344E0E1A-4B0D-462B-A3DB-2058FA61FF85}" destId="{98256ACF-1AA8-4BF6-8AA3-F804431FA8D1}" srcOrd="1" destOrd="0" presId="urn:microsoft.com/office/officeart/2005/8/layout/orgChart1"/>
    <dgm:cxn modelId="{E19C3ABE-691F-4652-A332-2BD12385E2FA}" type="presParOf" srcId="{344E0E1A-4B0D-462B-A3DB-2058FA61FF85}" destId="{81BDEA4A-D366-4D8D-B698-73544EDC1B28}" srcOrd="2" destOrd="0" presId="urn:microsoft.com/office/officeart/2005/8/layout/orgChart1"/>
    <dgm:cxn modelId="{C40A8B46-8AE9-43B6-B44C-955115E8D36F}" type="presParOf" srcId="{476B69CA-93CB-4328-A463-9826D9231265}" destId="{FC41C12E-0040-4637-A85C-A6E9FD81969B}" srcOrd="4" destOrd="0" presId="urn:microsoft.com/office/officeart/2005/8/layout/orgChart1"/>
    <dgm:cxn modelId="{39FB791C-860C-4AAE-B1AD-1A4CC531019D}" type="presParOf" srcId="{476B69CA-93CB-4328-A463-9826D9231265}" destId="{07521B78-DEAA-409A-B38A-0F8AD57D8E87}" srcOrd="5" destOrd="0" presId="urn:microsoft.com/office/officeart/2005/8/layout/orgChart1"/>
    <dgm:cxn modelId="{5EACE9EF-1E09-4E40-9824-C1222940294D}" type="presParOf" srcId="{07521B78-DEAA-409A-B38A-0F8AD57D8E87}" destId="{C7579911-7C3F-4DBE-92BE-01737125B1D2}" srcOrd="0" destOrd="0" presId="urn:microsoft.com/office/officeart/2005/8/layout/orgChart1"/>
    <dgm:cxn modelId="{3E804546-6FD6-4552-98C0-53C6921100E2}" type="presParOf" srcId="{C7579911-7C3F-4DBE-92BE-01737125B1D2}" destId="{A1ECD050-E1FA-4ACE-81AE-6ECCD8FB2283}" srcOrd="0" destOrd="0" presId="urn:microsoft.com/office/officeart/2005/8/layout/orgChart1"/>
    <dgm:cxn modelId="{D5E0F284-DF91-42E3-BD4A-FF91D93CD578}" type="presParOf" srcId="{C7579911-7C3F-4DBE-92BE-01737125B1D2}" destId="{2C22E5F6-6733-4FC8-B974-1A703B3FB516}" srcOrd="1" destOrd="0" presId="urn:microsoft.com/office/officeart/2005/8/layout/orgChart1"/>
    <dgm:cxn modelId="{309BAE4A-6C32-4FD2-9203-75F975D45E0C}" type="presParOf" srcId="{07521B78-DEAA-409A-B38A-0F8AD57D8E87}" destId="{6134A20A-E4A8-479E-B526-99B62F4F6E0C}" srcOrd="1" destOrd="0" presId="urn:microsoft.com/office/officeart/2005/8/layout/orgChart1"/>
    <dgm:cxn modelId="{0FA3F84F-F275-4A8C-BE79-55AE36E48C27}" type="presParOf" srcId="{07521B78-DEAA-409A-B38A-0F8AD57D8E87}" destId="{23D960A9-BBE8-454A-88B2-03D7E5C76A6E}" srcOrd="2" destOrd="0" presId="urn:microsoft.com/office/officeart/2005/8/layout/orgChart1"/>
    <dgm:cxn modelId="{81F25F7A-110A-4B0F-BE9A-D85767EF38E2}" type="presParOf" srcId="{ACF82A6A-E616-47CF-88E7-749EC926A114}" destId="{44F18F7C-6023-4582-A236-D66374D7593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15D9EA6-2F32-4927-BB34-43AF20045CBB}">
      <dsp:nvSpPr>
        <dsp:cNvPr id="0" name=""/>
        <dsp:cNvSpPr/>
      </dsp:nvSpPr>
      <dsp:spPr>
        <a:xfrm>
          <a:off x="4114800" y="2733778"/>
          <a:ext cx="3222736" cy="3728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6439"/>
              </a:lnTo>
              <a:lnTo>
                <a:pt x="3222736" y="186439"/>
              </a:lnTo>
              <a:lnTo>
                <a:pt x="3222736" y="37287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C150ECF-36EE-460D-B608-FBD8D79827BF}">
      <dsp:nvSpPr>
        <dsp:cNvPr id="0" name=""/>
        <dsp:cNvSpPr/>
      </dsp:nvSpPr>
      <dsp:spPr>
        <a:xfrm>
          <a:off x="4114800" y="2733778"/>
          <a:ext cx="1074245" cy="3728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6439"/>
              </a:lnTo>
              <a:lnTo>
                <a:pt x="1074245" y="186439"/>
              </a:lnTo>
              <a:lnTo>
                <a:pt x="1074245" y="37287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EC2669F-DF8D-4DF7-8018-551DAA99B554}">
      <dsp:nvSpPr>
        <dsp:cNvPr id="0" name=""/>
        <dsp:cNvSpPr/>
      </dsp:nvSpPr>
      <dsp:spPr>
        <a:xfrm>
          <a:off x="3040554" y="2733778"/>
          <a:ext cx="1074245" cy="372878"/>
        </a:xfrm>
        <a:custGeom>
          <a:avLst/>
          <a:gdLst/>
          <a:ahLst/>
          <a:cxnLst/>
          <a:rect l="0" t="0" r="0" b="0"/>
          <a:pathLst>
            <a:path>
              <a:moveTo>
                <a:pt x="1074245" y="0"/>
              </a:moveTo>
              <a:lnTo>
                <a:pt x="1074245" y="186439"/>
              </a:lnTo>
              <a:lnTo>
                <a:pt x="0" y="186439"/>
              </a:lnTo>
              <a:lnTo>
                <a:pt x="0" y="37287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3CDB14-C265-4F32-A1D5-4DB5264C2DBD}">
      <dsp:nvSpPr>
        <dsp:cNvPr id="0" name=""/>
        <dsp:cNvSpPr/>
      </dsp:nvSpPr>
      <dsp:spPr>
        <a:xfrm>
          <a:off x="892063" y="2733778"/>
          <a:ext cx="3222736" cy="372878"/>
        </a:xfrm>
        <a:custGeom>
          <a:avLst/>
          <a:gdLst/>
          <a:ahLst/>
          <a:cxnLst/>
          <a:rect l="0" t="0" r="0" b="0"/>
          <a:pathLst>
            <a:path>
              <a:moveTo>
                <a:pt x="3222736" y="0"/>
              </a:moveTo>
              <a:lnTo>
                <a:pt x="3222736" y="186439"/>
              </a:lnTo>
              <a:lnTo>
                <a:pt x="0" y="186439"/>
              </a:lnTo>
              <a:lnTo>
                <a:pt x="0" y="37287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AF6EEA-5541-4104-980E-A0CC518E058C}">
      <dsp:nvSpPr>
        <dsp:cNvPr id="0" name=""/>
        <dsp:cNvSpPr/>
      </dsp:nvSpPr>
      <dsp:spPr>
        <a:xfrm>
          <a:off x="3226993" y="1845971"/>
          <a:ext cx="1775612" cy="88780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100" kern="1200" dirty="0" smtClean="0"/>
            <a:t>Unsere Beweggründe</a:t>
          </a:r>
          <a:endParaRPr lang="de-DE" sz="2100" kern="1200" dirty="0"/>
        </a:p>
      </dsp:txBody>
      <dsp:txXfrm>
        <a:off x="3226993" y="1845971"/>
        <a:ext cx="1775612" cy="887806"/>
      </dsp:txXfrm>
    </dsp:sp>
    <dsp:sp modelId="{796CF66F-9C02-49E9-81FB-7B62AA67B1AA}">
      <dsp:nvSpPr>
        <dsp:cNvPr id="0" name=""/>
        <dsp:cNvSpPr/>
      </dsp:nvSpPr>
      <dsp:spPr>
        <a:xfrm>
          <a:off x="4256" y="3106656"/>
          <a:ext cx="1775612" cy="88780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100" kern="1200" dirty="0" smtClean="0"/>
            <a:t>Keine LG 1</a:t>
          </a:r>
          <a:endParaRPr lang="de-DE" sz="2100" kern="1200" dirty="0"/>
        </a:p>
      </dsp:txBody>
      <dsp:txXfrm>
        <a:off x="4256" y="3106656"/>
        <a:ext cx="1775612" cy="887806"/>
      </dsp:txXfrm>
    </dsp:sp>
    <dsp:sp modelId="{7E5852EC-D177-46A0-968F-B83758204DEA}">
      <dsp:nvSpPr>
        <dsp:cNvPr id="0" name=""/>
        <dsp:cNvSpPr/>
      </dsp:nvSpPr>
      <dsp:spPr>
        <a:xfrm>
          <a:off x="2152748" y="3106656"/>
          <a:ext cx="1775612" cy="88780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100" kern="1200" dirty="0" smtClean="0"/>
            <a:t>Objektivität der Einstufungen</a:t>
          </a:r>
          <a:endParaRPr lang="de-DE" sz="2100" kern="1200" dirty="0"/>
        </a:p>
      </dsp:txBody>
      <dsp:txXfrm>
        <a:off x="2152748" y="3106656"/>
        <a:ext cx="1775612" cy="887806"/>
      </dsp:txXfrm>
    </dsp:sp>
    <dsp:sp modelId="{90CA74B7-2873-4DFF-BE06-6F1142976472}">
      <dsp:nvSpPr>
        <dsp:cNvPr id="0" name=""/>
        <dsp:cNvSpPr/>
      </dsp:nvSpPr>
      <dsp:spPr>
        <a:xfrm>
          <a:off x="4301239" y="3106656"/>
          <a:ext cx="1775612" cy="88780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100" kern="1200" dirty="0" smtClean="0"/>
            <a:t>Stundenplan</a:t>
          </a:r>
          <a:endParaRPr lang="de-DE" sz="2100" kern="1200" dirty="0"/>
        </a:p>
      </dsp:txBody>
      <dsp:txXfrm>
        <a:off x="4301239" y="3106656"/>
        <a:ext cx="1775612" cy="887806"/>
      </dsp:txXfrm>
    </dsp:sp>
    <dsp:sp modelId="{167F3997-A193-43CF-880B-DA4753468C6F}">
      <dsp:nvSpPr>
        <dsp:cNvPr id="0" name=""/>
        <dsp:cNvSpPr/>
      </dsp:nvSpPr>
      <dsp:spPr>
        <a:xfrm>
          <a:off x="6449730" y="3106656"/>
          <a:ext cx="1775612" cy="88780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100" kern="1200" dirty="0" smtClean="0"/>
            <a:t>Zeugnis</a:t>
          </a:r>
          <a:endParaRPr lang="de-DE" sz="2100" kern="1200" dirty="0"/>
        </a:p>
      </dsp:txBody>
      <dsp:txXfrm>
        <a:off x="6449730" y="3106656"/>
        <a:ext cx="1775612" cy="887806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C41C12E-0040-4637-A85C-A6E9FD81969B}">
      <dsp:nvSpPr>
        <dsp:cNvPr id="0" name=""/>
        <dsp:cNvSpPr/>
      </dsp:nvSpPr>
      <dsp:spPr>
        <a:xfrm>
          <a:off x="4114800" y="2560431"/>
          <a:ext cx="2911251" cy="5052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2629"/>
              </a:lnTo>
              <a:lnTo>
                <a:pt x="2911251" y="252629"/>
              </a:lnTo>
              <a:lnTo>
                <a:pt x="2911251" y="50525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D6DBD9E-E85B-4ADC-8582-DF3AEFC5AE3D}">
      <dsp:nvSpPr>
        <dsp:cNvPr id="0" name=""/>
        <dsp:cNvSpPr/>
      </dsp:nvSpPr>
      <dsp:spPr>
        <a:xfrm>
          <a:off x="4069080" y="2560431"/>
          <a:ext cx="91440" cy="50525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0525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C34356-BA92-4BFF-8699-0E93E69293B4}">
      <dsp:nvSpPr>
        <dsp:cNvPr id="0" name=""/>
        <dsp:cNvSpPr/>
      </dsp:nvSpPr>
      <dsp:spPr>
        <a:xfrm>
          <a:off x="1203548" y="2560431"/>
          <a:ext cx="2911251" cy="505258"/>
        </a:xfrm>
        <a:custGeom>
          <a:avLst/>
          <a:gdLst/>
          <a:ahLst/>
          <a:cxnLst/>
          <a:rect l="0" t="0" r="0" b="0"/>
          <a:pathLst>
            <a:path>
              <a:moveTo>
                <a:pt x="2911251" y="0"/>
              </a:moveTo>
              <a:lnTo>
                <a:pt x="2911251" y="252629"/>
              </a:lnTo>
              <a:lnTo>
                <a:pt x="0" y="252629"/>
              </a:lnTo>
              <a:lnTo>
                <a:pt x="0" y="50525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C77A84A-02DD-4751-910C-E9577A0D3645}">
      <dsp:nvSpPr>
        <dsp:cNvPr id="0" name=""/>
        <dsp:cNvSpPr/>
      </dsp:nvSpPr>
      <dsp:spPr>
        <a:xfrm>
          <a:off x="1900228" y="1357434"/>
          <a:ext cx="4429143" cy="120299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6035" tIns="26035" rIns="26035" bIns="26035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4100" kern="1200" dirty="0" smtClean="0"/>
            <a:t>Was hat sich geändert?</a:t>
          </a:r>
          <a:endParaRPr lang="de-DE" sz="4100" kern="1200" dirty="0"/>
        </a:p>
      </dsp:txBody>
      <dsp:txXfrm>
        <a:off x="1900228" y="1357434"/>
        <a:ext cx="4429143" cy="1202996"/>
      </dsp:txXfrm>
    </dsp:sp>
    <dsp:sp modelId="{AA629C6D-F223-4ED1-9742-01C6559C38B8}">
      <dsp:nvSpPr>
        <dsp:cNvPr id="0" name=""/>
        <dsp:cNvSpPr/>
      </dsp:nvSpPr>
      <dsp:spPr>
        <a:xfrm>
          <a:off x="552" y="3065689"/>
          <a:ext cx="2405992" cy="120299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6035" tIns="26035" rIns="26035" bIns="26035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4100" kern="1200" dirty="0" smtClean="0"/>
            <a:t>Einstufung</a:t>
          </a:r>
          <a:endParaRPr lang="de-DE" sz="4100" kern="1200" dirty="0"/>
        </a:p>
      </dsp:txBody>
      <dsp:txXfrm>
        <a:off x="552" y="3065689"/>
        <a:ext cx="2405992" cy="1202996"/>
      </dsp:txXfrm>
    </dsp:sp>
    <dsp:sp modelId="{4600D4B9-BDDA-4C91-BFB5-DF26F30B4AEE}">
      <dsp:nvSpPr>
        <dsp:cNvPr id="0" name=""/>
        <dsp:cNvSpPr/>
      </dsp:nvSpPr>
      <dsp:spPr>
        <a:xfrm>
          <a:off x="2911803" y="3065689"/>
          <a:ext cx="2405992" cy="120299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6035" tIns="26035" rIns="26035" bIns="26035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4100" kern="1200" dirty="0" smtClean="0"/>
            <a:t>Unterricht</a:t>
          </a:r>
          <a:endParaRPr lang="de-DE" sz="4100" kern="1200" dirty="0"/>
        </a:p>
      </dsp:txBody>
      <dsp:txXfrm>
        <a:off x="2911803" y="3065689"/>
        <a:ext cx="2405992" cy="1202996"/>
      </dsp:txXfrm>
    </dsp:sp>
    <dsp:sp modelId="{A1ECD050-E1FA-4ACE-81AE-6ECCD8FB2283}">
      <dsp:nvSpPr>
        <dsp:cNvPr id="0" name=""/>
        <dsp:cNvSpPr/>
      </dsp:nvSpPr>
      <dsp:spPr>
        <a:xfrm>
          <a:off x="5823054" y="3065689"/>
          <a:ext cx="2405992" cy="120299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6035" tIns="26035" rIns="26035" bIns="26035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4100" kern="1200" dirty="0" smtClean="0"/>
            <a:t>Note</a:t>
          </a:r>
          <a:endParaRPr lang="de-DE" sz="4100" kern="1200" dirty="0"/>
        </a:p>
      </dsp:txBody>
      <dsp:txXfrm>
        <a:off x="5823054" y="3065689"/>
        <a:ext cx="2405992" cy="12029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A1FE8D-DA53-42F3-AEA3-6878051C7133}" type="datetimeFigureOut">
              <a:rPr lang="de-DE" smtClean="0"/>
              <a:t>01.07.2012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FF316C-868A-4E1B-A26F-EAF6950E8B71}" type="slidenum">
              <a:rPr lang="de-DE" smtClean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28" name="Datumsplatzhalt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B39E7-93B3-407E-9BAF-30DAFD4D8F1C}" type="datetimeFigureOut">
              <a:rPr lang="de-DE" smtClean="0"/>
              <a:pPr/>
              <a:t>01.07.2012</a:t>
            </a:fld>
            <a:endParaRPr lang="de-DE"/>
          </a:p>
        </p:txBody>
      </p:sp>
      <p:sp>
        <p:nvSpPr>
          <p:cNvPr id="17" name="Fußzeilenplatzhalt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9" name="Foliennummernplatzhalt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FBC5A-6AC1-42FE-B5B1-9690540EA6EC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B39E7-93B3-407E-9BAF-30DAFD4D8F1C}" type="datetimeFigureOut">
              <a:rPr lang="de-DE" smtClean="0"/>
              <a:pPr/>
              <a:t>01.07.2012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FBC5A-6AC1-42FE-B5B1-9690540EA6E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B39E7-93B3-407E-9BAF-30DAFD4D8F1C}" type="datetimeFigureOut">
              <a:rPr lang="de-DE" smtClean="0"/>
              <a:pPr/>
              <a:t>01.07.2012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FBC5A-6AC1-42FE-B5B1-9690540EA6E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B39E7-93B3-407E-9BAF-30DAFD4D8F1C}" type="datetimeFigureOut">
              <a:rPr lang="de-DE" smtClean="0"/>
              <a:pPr/>
              <a:t>01.07.2012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FBC5A-6AC1-42FE-B5B1-9690540EA6E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B39E7-93B3-407E-9BAF-30DAFD4D8F1C}" type="datetimeFigureOut">
              <a:rPr lang="de-DE" smtClean="0"/>
              <a:pPr/>
              <a:t>01.07.2012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7FFBC5A-6AC1-42FE-B5B1-9690540EA6E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B39E7-93B3-407E-9BAF-30DAFD4D8F1C}" type="datetimeFigureOut">
              <a:rPr lang="de-DE" smtClean="0"/>
              <a:pPr/>
              <a:t>01.07.2012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FBC5A-6AC1-42FE-B5B1-9690540EA6E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B39E7-93B3-407E-9BAF-30DAFD4D8F1C}" type="datetimeFigureOut">
              <a:rPr lang="de-DE" smtClean="0"/>
              <a:pPr/>
              <a:t>01.07.2012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FBC5A-6AC1-42FE-B5B1-9690540EA6E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B39E7-93B3-407E-9BAF-30DAFD4D8F1C}" type="datetimeFigureOut">
              <a:rPr lang="de-DE" smtClean="0"/>
              <a:pPr/>
              <a:t>01.07.2012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FBC5A-6AC1-42FE-B5B1-9690540EA6E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B39E7-93B3-407E-9BAF-30DAFD4D8F1C}" type="datetimeFigureOut">
              <a:rPr lang="de-DE" smtClean="0"/>
              <a:pPr/>
              <a:t>01.07.2012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FBC5A-6AC1-42FE-B5B1-9690540EA6E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B39E7-93B3-407E-9BAF-30DAFD4D8F1C}" type="datetimeFigureOut">
              <a:rPr lang="de-DE" smtClean="0"/>
              <a:pPr/>
              <a:t>01.07.2012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FBC5A-6AC1-42FE-B5B1-9690540EA6E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de-DE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Bild durch Klicken auf Symbol hinzufügen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B39E7-93B3-407E-9BAF-30DAFD4D8F1C}" type="datetimeFigureOut">
              <a:rPr lang="de-DE" smtClean="0"/>
              <a:pPr/>
              <a:t>01.07.2012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FBC5A-6AC1-42FE-B5B1-9690540EA6E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elplatzhalt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14" name="Datumsplatzhalt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95B39E7-93B3-407E-9BAF-30DAFD4D8F1C}" type="datetimeFigureOut">
              <a:rPr lang="de-DE" smtClean="0"/>
              <a:pPr/>
              <a:t>01.07.2012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7FFBC5A-6AC1-42FE-B5B1-9690540EA6E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de-DE" sz="8000" dirty="0" smtClean="0"/>
              <a:t>Von 3 </a:t>
            </a:r>
            <a:r>
              <a:rPr lang="de-DE" sz="8000" dirty="0" smtClean="0"/>
              <a:t>auf </a:t>
            </a:r>
            <a:r>
              <a:rPr lang="de-DE" sz="8000" dirty="0" smtClean="0"/>
              <a:t>2</a:t>
            </a:r>
            <a:endParaRPr lang="de-DE" sz="800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4857760"/>
            <a:ext cx="6400800" cy="685808"/>
          </a:xfrm>
        </p:spPr>
        <p:txBody>
          <a:bodyPr/>
          <a:lstStyle/>
          <a:p>
            <a:r>
              <a:rPr lang="de-DE" dirty="0" smtClean="0"/>
              <a:t>Warum </a:t>
            </a:r>
            <a:r>
              <a:rPr lang="de-DE" dirty="0" smtClean="0"/>
              <a:t>nicht überhaupt abschaffen?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Schularbeiten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Gemeinsame SA für alle</a:t>
            </a:r>
          </a:p>
          <a:p>
            <a:r>
              <a:rPr lang="de-DE" dirty="0" smtClean="0"/>
              <a:t>Standardaufgaben mit Minimalanforderungen</a:t>
            </a:r>
          </a:p>
          <a:p>
            <a:r>
              <a:rPr lang="de-DE" dirty="0" smtClean="0"/>
              <a:t>Eingestreut – ohne Zuweisung A oder B schwierige und trennscharfe Aufgaben</a:t>
            </a:r>
          </a:p>
          <a:p>
            <a:r>
              <a:rPr lang="de-DE" dirty="0" smtClean="0"/>
              <a:t>Chance für B: wählt sein Niveau, kann aber auch „glänzen“</a:t>
            </a:r>
          </a:p>
          <a:p>
            <a:r>
              <a:rPr lang="de-DE" dirty="0" smtClean="0"/>
              <a:t>Notenschlüssel???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Getrennte Schularbeit</a:t>
            </a:r>
          </a:p>
          <a:p>
            <a:r>
              <a:rPr lang="de-DE" dirty="0" smtClean="0"/>
              <a:t>Was sind A- bzw. B-Aufgaben?</a:t>
            </a:r>
            <a:br>
              <a:rPr lang="de-DE" dirty="0" smtClean="0"/>
            </a:br>
            <a:r>
              <a:rPr lang="de-DE" dirty="0" smtClean="0"/>
              <a:t>(Schwierigkeit ist nicht Trennschärfe!!)</a:t>
            </a:r>
          </a:p>
          <a:p>
            <a:r>
              <a:rPr lang="de-DE" dirty="0" smtClean="0"/>
              <a:t>Standardwissen wird nicht erfasst</a:t>
            </a:r>
          </a:p>
          <a:p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solidFill>
                  <a:srgbClr val="FF0000"/>
                </a:solidFill>
              </a:rPr>
              <a:t>Mein Notenschlüssel 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A: 	1-2-3-</a:t>
            </a:r>
            <a:r>
              <a:rPr lang="de-DE" dirty="0" smtClean="0">
                <a:solidFill>
                  <a:srgbClr val="FF0000"/>
                </a:solidFill>
              </a:rPr>
              <a:t>4</a:t>
            </a:r>
            <a:r>
              <a:rPr lang="de-DE" dirty="0" smtClean="0"/>
              <a:t>-5</a:t>
            </a:r>
            <a:br>
              <a:rPr lang="de-DE" dirty="0" smtClean="0"/>
            </a:br>
            <a:r>
              <a:rPr lang="de-DE" dirty="0" smtClean="0"/>
              <a:t>B:   	 </a:t>
            </a:r>
            <a:r>
              <a:rPr lang="de-DE" dirty="0" smtClean="0">
                <a:solidFill>
                  <a:srgbClr val="FF0000"/>
                </a:solidFill>
              </a:rPr>
              <a:t>1</a:t>
            </a:r>
            <a:r>
              <a:rPr lang="de-DE" dirty="0" smtClean="0"/>
              <a:t>-2-3-4-5 </a:t>
            </a:r>
            <a:br>
              <a:rPr lang="de-DE" dirty="0" smtClean="0"/>
            </a:br>
            <a:r>
              <a:rPr lang="de-DE" dirty="0" smtClean="0"/>
              <a:t>	1-2-3-4-5-6-7-8   bei allen 5 Wertungen</a:t>
            </a:r>
          </a:p>
          <a:p>
            <a:r>
              <a:rPr lang="de-DE" dirty="0" smtClean="0"/>
              <a:t>In Prozent </a:t>
            </a:r>
            <a:br>
              <a:rPr lang="de-DE" dirty="0" smtClean="0"/>
            </a:br>
            <a:r>
              <a:rPr lang="de-DE" dirty="0" smtClean="0"/>
              <a:t>0-30 %	B 5			60-70%	B 1 = A 4</a:t>
            </a:r>
            <a:br>
              <a:rPr lang="de-DE" dirty="0" smtClean="0"/>
            </a:br>
            <a:r>
              <a:rPr lang="de-DE" dirty="0" smtClean="0"/>
              <a:t>30-40%	B 4			70-80%		A 3</a:t>
            </a:r>
            <a:br>
              <a:rPr lang="de-DE" dirty="0" smtClean="0"/>
            </a:br>
            <a:r>
              <a:rPr lang="de-DE" dirty="0" smtClean="0"/>
              <a:t>40-50% 	B 3			80-90%		A 2</a:t>
            </a:r>
            <a:br>
              <a:rPr lang="de-DE" dirty="0" smtClean="0"/>
            </a:br>
            <a:r>
              <a:rPr lang="de-DE" dirty="0" smtClean="0"/>
              <a:t>50-60%	B 2 = A 5		90-100%		A 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Notengebung splitten!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DE" dirty="0" smtClean="0"/>
              <a:t>„</a:t>
            </a:r>
            <a:r>
              <a:rPr lang="de-DE" dirty="0" smtClean="0">
                <a:solidFill>
                  <a:schemeClr val="accent5"/>
                </a:solidFill>
              </a:rPr>
              <a:t>Mitarbeit</a:t>
            </a:r>
            <a:r>
              <a:rPr lang="de-DE" dirty="0" smtClean="0"/>
              <a:t>“ – nicht kognitive Kompetenzen: Sauberkeit, Konzentration,  Arbeitstempo, Sozialkompetenz, Kreativität, Unterrichtsmittel vollständig, „Fleißnote“, Transferleistung…..</a:t>
            </a:r>
            <a:br>
              <a:rPr lang="de-DE" dirty="0" smtClean="0"/>
            </a:br>
            <a:r>
              <a:rPr lang="de-DE" dirty="0" smtClean="0">
                <a:solidFill>
                  <a:srgbClr val="FF0000"/>
                </a:solidFill>
              </a:rPr>
              <a:t>Wer kann das überschauen, geschweige denn beurteilen???</a:t>
            </a:r>
          </a:p>
          <a:p>
            <a:r>
              <a:rPr lang="de-DE" dirty="0" smtClean="0">
                <a:solidFill>
                  <a:schemeClr val="accent5"/>
                </a:solidFill>
              </a:rPr>
              <a:t>Heft</a:t>
            </a:r>
          </a:p>
          <a:p>
            <a:r>
              <a:rPr lang="de-DE" dirty="0" smtClean="0"/>
              <a:t>„</a:t>
            </a:r>
            <a:r>
              <a:rPr lang="de-DE" dirty="0" smtClean="0">
                <a:solidFill>
                  <a:schemeClr val="accent5"/>
                </a:solidFill>
              </a:rPr>
              <a:t>Übung</a:t>
            </a:r>
            <a:r>
              <a:rPr lang="de-DE" dirty="0" smtClean="0"/>
              <a:t>“ – Leistungen bei Einstiegsaufgaben, Hausübungen und Wiederholungen (Lernzielkontrolle)</a:t>
            </a:r>
          </a:p>
          <a:p>
            <a:r>
              <a:rPr lang="de-DE" dirty="0" smtClean="0">
                <a:solidFill>
                  <a:schemeClr val="accent5"/>
                </a:solidFill>
              </a:rPr>
              <a:t>Schularbeiten</a:t>
            </a:r>
            <a:r>
              <a:rPr lang="de-DE" dirty="0" smtClean="0"/>
              <a:t> ( doppelte Wertigkeit )</a:t>
            </a:r>
          </a:p>
          <a:p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Ergänzungen aus der Diskussion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de-DE" dirty="0" smtClean="0"/>
              <a:t>Gute/ausgezeichneter Erfolg – wie wird </a:t>
            </a:r>
            <a:r>
              <a:rPr lang="de-DE" dirty="0" err="1" smtClean="0"/>
              <a:t>LnE</a:t>
            </a:r>
            <a:r>
              <a:rPr lang="de-DE" dirty="0" smtClean="0"/>
              <a:t> und </a:t>
            </a:r>
            <a:r>
              <a:rPr lang="de-DE" dirty="0" err="1" smtClean="0"/>
              <a:t>LvB</a:t>
            </a:r>
            <a:r>
              <a:rPr lang="de-DE" dirty="0" smtClean="0"/>
              <a:t> eingerechnet?  </a:t>
            </a:r>
            <a:br>
              <a:rPr lang="de-DE" dirty="0" smtClean="0"/>
            </a:br>
            <a:r>
              <a:rPr lang="de-DE" dirty="0" smtClean="0"/>
              <a:t>( in Berufsschule: </a:t>
            </a:r>
            <a:r>
              <a:rPr lang="de-DE" dirty="0" err="1" smtClean="0"/>
              <a:t>LvB</a:t>
            </a:r>
            <a:r>
              <a:rPr lang="de-DE" dirty="0" smtClean="0"/>
              <a:t> – um eine Note besser, Mittelwert aller Noten &lt; 1,5 ausgezeichneter, 1,5 &lt; m &lt;2 guter Erfolg </a:t>
            </a:r>
          </a:p>
          <a:p>
            <a:r>
              <a:rPr lang="de-DE" dirty="0" smtClean="0"/>
              <a:t>Erfahrung:</a:t>
            </a:r>
            <a:br>
              <a:rPr lang="de-DE" dirty="0" smtClean="0"/>
            </a:br>
            <a:r>
              <a:rPr lang="de-DE" dirty="0" smtClean="0"/>
              <a:t> – gute ziehen schlechte Schüler mit,  Motivation</a:t>
            </a:r>
            <a:br>
              <a:rPr lang="de-DE" dirty="0" smtClean="0"/>
            </a:br>
            <a:r>
              <a:rPr lang="de-DE" dirty="0" smtClean="0"/>
              <a:t>oder: Guten lassen sich gehen, wenn sie sehen dass sie weniger tun müssen.</a:t>
            </a:r>
          </a:p>
          <a:p>
            <a:r>
              <a:rPr lang="de-DE" dirty="0" smtClean="0"/>
              <a:t>Keine Leistungsgruppen in VS / keine Trennung im Job</a:t>
            </a:r>
          </a:p>
          <a:p>
            <a:r>
              <a:rPr lang="de-DE" dirty="0" smtClean="0"/>
              <a:t>Bücher: auch aus BS</a:t>
            </a:r>
          </a:p>
          <a:p>
            <a:r>
              <a:rPr lang="de-DE" dirty="0" smtClean="0"/>
              <a:t>Leistungsnote (noch %.Modell)+ Kompetenznote ( ½ - 1 Note auf oder ab )</a:t>
            </a:r>
            <a:br>
              <a:rPr lang="de-DE" dirty="0" smtClean="0"/>
            </a:br>
            <a:r>
              <a:rPr lang="de-DE" dirty="0" smtClean="0"/>
              <a:t>Leistungsnote=</a:t>
            </a:r>
            <a:r>
              <a:rPr lang="de-DE" dirty="0" err="1" smtClean="0"/>
              <a:t>Übungsnote+Schularbeit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Kompetenznote=„Mitarbeit“+Heft</a:t>
            </a:r>
          </a:p>
          <a:p>
            <a:r>
              <a:rPr lang="de-DE" dirty="0" smtClean="0"/>
              <a:t>Was bringt es für das „Niveau“  – LG oder heterogene Gruppen?</a:t>
            </a:r>
          </a:p>
          <a:p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Definition Niveaustufen </a:t>
            </a:r>
            <a:br>
              <a:rPr lang="de-DE" dirty="0" smtClean="0"/>
            </a:br>
            <a:r>
              <a:rPr lang="de-DE" dirty="0" smtClean="0"/>
              <a:t>(von einer Direktorenkonferenz)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 smtClean="0"/>
              <a:t>LnE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de-DE" dirty="0" err="1" smtClean="0"/>
              <a:t>LvB</a:t>
            </a: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de-DE" dirty="0" smtClean="0"/>
              <a:t>Bearbeiten von einzelnen, vorstrukturieren Aufgaben</a:t>
            </a:r>
          </a:p>
          <a:p>
            <a:r>
              <a:rPr lang="de-DE" dirty="0" smtClean="0"/>
              <a:t>Klar strukturierte Aufgaben</a:t>
            </a:r>
          </a:p>
          <a:p>
            <a:r>
              <a:rPr lang="de-DE" dirty="0" smtClean="0"/>
              <a:t>Arbeit eindimensional gestalten</a:t>
            </a:r>
          </a:p>
          <a:p>
            <a:r>
              <a:rPr lang="de-DE" dirty="0" smtClean="0"/>
              <a:t>Zeitressourcen für die Erledigung einfacher Aufgaben nutzen</a:t>
            </a:r>
          </a:p>
          <a:p>
            <a:r>
              <a:rPr lang="de-DE" dirty="0" smtClean="0"/>
              <a:t>Sprachlich einfach formuliert..</a:t>
            </a:r>
          </a:p>
          <a:p>
            <a:r>
              <a:rPr lang="de-DE" dirty="0" smtClean="0"/>
              <a:t>Verfügbare Fertigkeiten und Wissen geringfügig nutzen</a:t>
            </a:r>
          </a:p>
          <a:p>
            <a:r>
              <a:rPr lang="de-DE" dirty="0" smtClean="0"/>
              <a:t>Nahe liegende Lösungen mittels Einsatz eingeübter Arbeitstechniken finden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70000" lnSpcReduction="20000"/>
          </a:bodyPr>
          <a:lstStyle/>
          <a:p>
            <a:r>
              <a:rPr lang="de-DE" dirty="0" smtClean="0"/>
              <a:t>Bearbeiten mehrerer unterschiedlicher Materialien</a:t>
            </a:r>
          </a:p>
          <a:p>
            <a:r>
              <a:rPr lang="de-DE" dirty="0" err="1" smtClean="0"/>
              <a:t>Mehrschichtige</a:t>
            </a:r>
            <a:r>
              <a:rPr lang="de-DE" dirty="0" smtClean="0"/>
              <a:t>, auch unstrukturierte Vorgaben</a:t>
            </a:r>
          </a:p>
          <a:p>
            <a:r>
              <a:rPr lang="de-DE" dirty="0" smtClean="0"/>
              <a:t>Eigenständige Arbeit variabel und zweckorientiert gestalten</a:t>
            </a:r>
          </a:p>
          <a:p>
            <a:r>
              <a:rPr lang="de-DE" dirty="0" smtClean="0"/>
              <a:t>Zeitressourcen für umfassende Aufgaben nutzen</a:t>
            </a:r>
          </a:p>
          <a:p>
            <a:r>
              <a:rPr lang="de-DE" dirty="0" smtClean="0"/>
              <a:t>Sprachlich komplex..</a:t>
            </a:r>
          </a:p>
          <a:p>
            <a:r>
              <a:rPr lang="de-DE" dirty="0" smtClean="0"/>
              <a:t>Verfügbare Fertigkeiten und Wissen umfassend nutzen</a:t>
            </a:r>
          </a:p>
          <a:p>
            <a:r>
              <a:rPr lang="de-DE" dirty="0" smtClean="0"/>
              <a:t>Unterschiedliche Lösungsvarianten finden und begründen, Arbeitsschritte kreativ setzen</a:t>
            </a:r>
            <a:endParaRPr lang="de-DE" dirty="0"/>
          </a:p>
        </p:txBody>
      </p:sp>
      <p:sp>
        <p:nvSpPr>
          <p:cNvPr id="9" name="Textfeld 8"/>
          <p:cNvSpPr txBox="1"/>
          <p:nvPr/>
        </p:nvSpPr>
        <p:spPr>
          <a:xfrm>
            <a:off x="2000232" y="6143644"/>
            <a:ext cx="57162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Vergleiche: Schwierigkeitsgrad lt. Standardtest Mathematik</a:t>
            </a:r>
            <a:endParaRPr lang="de-DE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Inhaltsplatzhalter 3"/>
          <p:cNvGraphicFramePr>
            <a:graphicFrameLocks noGrp="1"/>
          </p:cNvGraphicFramePr>
          <p:nvPr>
            <p:ph idx="1"/>
          </p:nvPr>
        </p:nvGraphicFramePr>
        <p:xfrm>
          <a:off x="457200" y="285728"/>
          <a:ext cx="8229600" cy="58404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solidFill>
                  <a:srgbClr val="FF0000"/>
                </a:solidFill>
              </a:rPr>
              <a:t>Es gibt kaum Schüler für LG 1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Kaum Schüler aus der LG 1 gehen ins POLY</a:t>
            </a:r>
            <a:br>
              <a:rPr lang="de-DE" dirty="0" smtClean="0"/>
            </a:br>
            <a:r>
              <a:rPr lang="de-DE" dirty="0" smtClean="0"/>
              <a:t>LG 1  15 %	LG 2: 33 %		LG 3: 52 %</a:t>
            </a:r>
            <a:br>
              <a:rPr lang="de-DE" dirty="0" smtClean="0"/>
            </a:br>
            <a:endParaRPr lang="de-DE" dirty="0" smtClean="0"/>
          </a:p>
          <a:p>
            <a:r>
              <a:rPr lang="de-DE" dirty="0" smtClean="0"/>
              <a:t>Standardtest mit 40 Punkten</a:t>
            </a:r>
            <a:br>
              <a:rPr lang="de-DE" dirty="0" smtClean="0"/>
            </a:br>
            <a:r>
              <a:rPr lang="de-DE" dirty="0" smtClean="0"/>
              <a:t>0-24 LG 3, 25 – 32 LG 2  ab 33 LG 1</a:t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Daten von 3 Jahren – „Standardtest“ Tirol</a:t>
            </a:r>
          </a:p>
          <a:p>
            <a:pPr lvl="1"/>
            <a:r>
              <a:rPr lang="de-DE" dirty="0" smtClean="0"/>
              <a:t>   3 % LG 1, 26 % LG 2 und 71% LG 3</a:t>
            </a:r>
          </a:p>
          <a:p>
            <a:pPr lvl="1"/>
            <a:r>
              <a:rPr lang="de-DE" dirty="0" smtClean="0"/>
              <a:t>  Mittelwert  20, s = 6</a:t>
            </a:r>
            <a:br>
              <a:rPr lang="de-DE" dirty="0" smtClean="0"/>
            </a:b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solidFill>
                  <a:srgbClr val="FF0000"/>
                </a:solidFill>
              </a:rPr>
              <a:t>Objektivität der Einstufung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de-DE" dirty="0" smtClean="0"/>
              <a:t>Im Lehrplan sind keine Kriterium zur Einstufung  </a:t>
            </a:r>
            <a:r>
              <a:rPr lang="de-DE" dirty="0" smtClean="0"/>
              <a:t>in Leistungsgruppen definiert</a:t>
            </a:r>
            <a:endParaRPr lang="de-DE" dirty="0" smtClean="0"/>
          </a:p>
          <a:p>
            <a:r>
              <a:rPr lang="de-DE" dirty="0" smtClean="0"/>
              <a:t>Inhaltliche Erweiterungsstoffe sind in der neuen Version nicht mehr explizit angeführt!! 1997: „Einführung der Vektorrechnung“)</a:t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Bemerkung: </a:t>
            </a:r>
            <a:r>
              <a:rPr lang="de-DE" dirty="0" err="1" smtClean="0"/>
              <a:t>LvB</a:t>
            </a:r>
            <a:r>
              <a:rPr lang="de-DE" dirty="0" smtClean="0"/>
              <a:t>….heißt „vertieftes Bildungsangebot“</a:t>
            </a:r>
          </a:p>
          <a:p>
            <a:r>
              <a:rPr lang="de-DE" dirty="0" smtClean="0"/>
              <a:t>Einstufungen aus verschiedenen Hauptschulen nicht vergleichbar</a:t>
            </a:r>
          </a:p>
          <a:p>
            <a:r>
              <a:rPr lang="de-DE" dirty="0" smtClean="0"/>
              <a:t>Keine LG in Volksschule  </a:t>
            </a:r>
            <a:r>
              <a:rPr lang="de-DE" dirty="0" smtClean="0"/>
              <a:t>– </a:t>
            </a:r>
            <a:r>
              <a:rPr lang="de-DE" dirty="0" smtClean="0"/>
              <a:t>(keine) LG in Dualer Ausbildung  </a:t>
            </a:r>
          </a:p>
          <a:p>
            <a:r>
              <a:rPr lang="de-DE" dirty="0" smtClean="0"/>
              <a:t>„</a:t>
            </a:r>
            <a:r>
              <a:rPr lang="de-DE" dirty="0" smtClean="0"/>
              <a:t>gehoben/zusätzlich…“ = obere 50% oder …obere 25%????</a:t>
            </a:r>
            <a:br>
              <a:rPr lang="de-DE" dirty="0" smtClean="0"/>
            </a:br>
            <a:r>
              <a:rPr lang="de-DE" dirty="0" smtClean="0"/>
              <a:t>Kommt locker durch BS, oder nicht?</a:t>
            </a:r>
          </a:p>
          <a:p>
            <a:r>
              <a:rPr lang="de-DE" dirty="0" smtClean="0"/>
              <a:t>Zuordnung soll kompetenzorientiert sein </a:t>
            </a:r>
            <a:r>
              <a:rPr lang="de-DE" dirty="0" smtClean="0">
                <a:solidFill>
                  <a:srgbClr val="FF0000"/>
                </a:solidFill>
              </a:rPr>
              <a:t>(nicht nur Fachkompetenz)</a:t>
            </a:r>
          </a:p>
          <a:p>
            <a:r>
              <a:rPr lang="de-DE" dirty="0" smtClean="0"/>
              <a:t>Zuordnung analog zur Berufsschule – orientieren sich leider an unseren Zeugnissen  ( Zirkel )</a:t>
            </a:r>
          </a:p>
          <a:p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Stundenplan</a:t>
            </a:r>
            <a:endParaRPr lang="de-DE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429156"/>
          </a:xfrm>
        </p:spPr>
        <p:txBody>
          <a:bodyPr>
            <a:normAutofit/>
          </a:bodyPr>
          <a:lstStyle/>
          <a:p>
            <a:r>
              <a:rPr lang="de-DE" sz="3600" dirty="0" smtClean="0"/>
              <a:t>Vorher – mit Leistungsgruppen: Auflösung des Klassenunterrichts notwendig</a:t>
            </a:r>
          </a:p>
          <a:p>
            <a:r>
              <a:rPr lang="de-DE" sz="3600" dirty="0" smtClean="0"/>
              <a:t>Wechsel für Schüler stundenplantechnisch </a:t>
            </a:r>
            <a:r>
              <a:rPr lang="de-DE" sz="3600" dirty="0" smtClean="0"/>
              <a:t>schwierig</a:t>
            </a:r>
            <a:r>
              <a:rPr lang="de-DE" sz="3600" dirty="0" smtClean="0"/>
              <a:t>!</a:t>
            </a:r>
          </a:p>
          <a:p>
            <a:r>
              <a:rPr lang="de-DE" sz="3600" dirty="0" smtClean="0"/>
              <a:t>zusätzlich spart man sich 3 Stunden!!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solidFill>
                  <a:srgbClr val="FF0000"/>
                </a:solidFill>
              </a:rPr>
              <a:t>Zeugnis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3. Leistungsgruppe – Todesurteil</a:t>
            </a:r>
          </a:p>
          <a:p>
            <a:r>
              <a:rPr lang="de-DE" dirty="0" smtClean="0"/>
              <a:t>A und B ungünstig – „B-Zug“ noch immer in den Köpfen!</a:t>
            </a:r>
          </a:p>
          <a:p>
            <a:r>
              <a:rPr lang="de-DE" dirty="0" err="1" smtClean="0"/>
              <a:t>LnE</a:t>
            </a:r>
            <a:r>
              <a:rPr lang="de-DE" dirty="0" smtClean="0"/>
              <a:t> und </a:t>
            </a:r>
            <a:r>
              <a:rPr lang="de-DE" dirty="0" err="1" smtClean="0"/>
              <a:t>LvB</a:t>
            </a:r>
            <a:r>
              <a:rPr lang="de-DE" dirty="0" smtClean="0"/>
              <a:t>   - analog zur Berufsschule, den Betrieben bekannt?</a:t>
            </a:r>
          </a:p>
          <a:p>
            <a:r>
              <a:rPr lang="de-DE" dirty="0" smtClean="0"/>
              <a:t>Ziffer hat Priorität gegenüber der Leistungsgruppeneinstufung</a:t>
            </a:r>
          </a:p>
          <a:p>
            <a:endParaRPr lang="de-DE" dirty="0" smtClean="0"/>
          </a:p>
          <a:p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Inhaltsplatzhalter 3"/>
          <p:cNvGraphicFramePr>
            <a:graphicFrameLocks noGrp="1"/>
          </p:cNvGraphicFramePr>
          <p:nvPr>
            <p:ph idx="1"/>
          </p:nvPr>
        </p:nvGraphicFramePr>
        <p:xfrm>
          <a:off x="457200" y="500042"/>
          <a:ext cx="8229600" cy="56261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solidFill>
                  <a:srgbClr val="FF0000"/>
                </a:solidFill>
              </a:rPr>
              <a:t>Einstufung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de-DE" dirty="0" smtClean="0"/>
              <a:t>Nur HS-Note – bis LG2 Note 2 ---- Level A</a:t>
            </a:r>
          </a:p>
          <a:p>
            <a:r>
              <a:rPr lang="de-DE" dirty="0" smtClean="0"/>
              <a:t>Standardtest TIROL  + Einstufung HS</a:t>
            </a:r>
          </a:p>
          <a:p>
            <a:pPr lvl="1"/>
            <a:r>
              <a:rPr lang="de-DE" dirty="0" smtClean="0"/>
              <a:t>Standardtest max. 40 Punkte </a:t>
            </a:r>
            <a:br>
              <a:rPr lang="de-DE" dirty="0" smtClean="0"/>
            </a:br>
            <a:r>
              <a:rPr lang="de-DE" dirty="0" smtClean="0"/>
              <a:t>(m=20, s=6 )</a:t>
            </a:r>
          </a:p>
          <a:p>
            <a:pPr lvl="1"/>
            <a:r>
              <a:rPr lang="de-DE" dirty="0" smtClean="0"/>
              <a:t>Note HS max. 42 Punkte:11=42 bis 35=0)</a:t>
            </a:r>
            <a:br>
              <a:rPr lang="de-DE" dirty="0" smtClean="0"/>
            </a:br>
            <a:r>
              <a:rPr lang="de-DE" dirty="0" smtClean="0"/>
              <a:t>(m…LG2 Note 5 = 15, s…3-4 Noten = 11 ) </a:t>
            </a:r>
          </a:p>
          <a:p>
            <a:pPr lvl="1"/>
            <a:r>
              <a:rPr lang="de-DE" dirty="0" smtClean="0"/>
              <a:t>A…..ab 52 Punkte (Mittelwert + </a:t>
            </a:r>
            <a:r>
              <a:rPr lang="de-DE" dirty="0" smtClean="0"/>
              <a:t>Streuung</a:t>
            </a:r>
            <a:br>
              <a:rPr lang="de-DE" dirty="0" smtClean="0"/>
            </a:br>
            <a:endParaRPr lang="de-DE" dirty="0" smtClean="0"/>
          </a:p>
          <a:p>
            <a:pPr>
              <a:buNone/>
            </a:pPr>
            <a:r>
              <a:rPr lang="de-DE" dirty="0" smtClean="0"/>
              <a:t>Anmerkung</a:t>
            </a:r>
            <a:r>
              <a:rPr lang="de-DE" dirty="0" smtClean="0"/>
              <a:t>: beide Einstufungen haben mit </a:t>
            </a:r>
            <a:r>
              <a:rPr lang="de-DE" dirty="0" smtClean="0"/>
              <a:t>der Endnote </a:t>
            </a:r>
            <a:r>
              <a:rPr lang="de-DE" dirty="0" smtClean="0"/>
              <a:t>die hohe Korrelation von ca. 0,75!</a:t>
            </a:r>
          </a:p>
          <a:p>
            <a:pPr lvl="1">
              <a:buNone/>
            </a:pPr>
            <a:endParaRPr lang="de-DE" dirty="0" smtClean="0"/>
          </a:p>
          <a:p>
            <a:r>
              <a:rPr lang="de-DE" dirty="0" smtClean="0">
                <a:solidFill>
                  <a:srgbClr val="FF0000"/>
                </a:solidFill>
              </a:rPr>
              <a:t>Keine Einstufung – Unterricht </a:t>
            </a:r>
            <a:r>
              <a:rPr lang="de-DE" dirty="0" smtClean="0">
                <a:solidFill>
                  <a:srgbClr val="FF0000"/>
                </a:solidFill>
              </a:rPr>
              <a:t>auf mittlerem Niveau,  Einstufung mit 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smtClean="0">
                <a:solidFill>
                  <a:srgbClr val="FF0000"/>
                </a:solidFill>
              </a:rPr>
              <a:t>1. </a:t>
            </a:r>
            <a:r>
              <a:rPr lang="de-DE" dirty="0" smtClean="0">
                <a:solidFill>
                  <a:srgbClr val="FF0000"/>
                </a:solidFill>
              </a:rPr>
              <a:t>Elternsprechtag</a:t>
            </a:r>
            <a:endParaRPr lang="de-DE" dirty="0" smtClean="0">
              <a:solidFill>
                <a:srgbClr val="FF0000"/>
              </a:solidFill>
            </a:endParaRPr>
          </a:p>
          <a:p>
            <a:r>
              <a:rPr lang="de-DE" dirty="0" smtClean="0">
                <a:solidFill>
                  <a:srgbClr val="FF0000"/>
                </a:solidFill>
              </a:rPr>
              <a:t>Wechsel jederzeit möglich – entsprechendes „Notenprogramm notwendig“</a:t>
            </a:r>
            <a:endParaRPr lang="de-DE" dirty="0" smtClean="0"/>
          </a:p>
          <a:p>
            <a:pPr lvl="1">
              <a:buNone/>
            </a:pPr>
            <a:endParaRPr lang="de-DE" dirty="0" smtClean="0"/>
          </a:p>
          <a:p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solidFill>
                  <a:srgbClr val="FF0000"/>
                </a:solidFill>
              </a:rPr>
              <a:t>Unterricht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de-DE" dirty="0" smtClean="0"/>
              <a:t>Beide Levels </a:t>
            </a:r>
            <a:r>
              <a:rPr lang="de-DE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gemeinsam </a:t>
            </a:r>
          </a:p>
          <a:p>
            <a:r>
              <a:rPr lang="de-DE" dirty="0" smtClean="0"/>
              <a:t>Klasse = Fachbereich – </a:t>
            </a:r>
            <a:r>
              <a:rPr lang="de-DE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fachspezifisches </a:t>
            </a:r>
            <a:r>
              <a:rPr lang="de-DE" dirty="0" smtClean="0"/>
              <a:t> Rechnen möglich</a:t>
            </a:r>
          </a:p>
          <a:p>
            <a:r>
              <a:rPr lang="de-DE" dirty="0" smtClean="0"/>
              <a:t>„Abteilungsunterricht“ mit 2 Levels </a:t>
            </a:r>
            <a:r>
              <a:rPr lang="de-DE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leichter</a:t>
            </a:r>
            <a:r>
              <a:rPr lang="de-DE" dirty="0" smtClean="0"/>
              <a:t> als mit 3</a:t>
            </a:r>
            <a:r>
              <a:rPr lang="de-DE" dirty="0" smtClean="0"/>
              <a:t>.</a:t>
            </a:r>
          </a:p>
          <a:p>
            <a:r>
              <a:rPr lang="de-DE" dirty="0" smtClean="0"/>
              <a:t>Mathe </a:t>
            </a:r>
            <a:r>
              <a:rPr lang="de-DE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ohne Taschenrechner</a:t>
            </a:r>
            <a:endParaRPr lang="de-DE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de-DE" dirty="0" smtClean="0"/>
              <a:t>Aufgabenstellung für </a:t>
            </a:r>
            <a:r>
              <a:rPr lang="de-DE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Level B</a:t>
            </a:r>
            <a:r>
              <a:rPr lang="de-DE" dirty="0" smtClean="0"/>
              <a:t>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- </a:t>
            </a:r>
            <a:r>
              <a:rPr lang="de-DE" dirty="0" smtClean="0"/>
              <a:t>Zusatz für A</a:t>
            </a:r>
            <a:br>
              <a:rPr lang="de-DE" dirty="0" smtClean="0"/>
            </a:br>
            <a:r>
              <a:rPr lang="de-DE" dirty="0" smtClean="0"/>
              <a:t>- </a:t>
            </a:r>
            <a:r>
              <a:rPr lang="de-DE" dirty="0" smtClean="0"/>
              <a:t>oder </a:t>
            </a:r>
            <a:r>
              <a:rPr lang="de-DE" dirty="0" smtClean="0"/>
              <a:t>Steigerung: „</a:t>
            </a:r>
            <a:r>
              <a:rPr lang="de-DE" dirty="0" err="1" smtClean="0"/>
              <a:t>Dummies</a:t>
            </a:r>
            <a:r>
              <a:rPr lang="de-DE" dirty="0" smtClean="0"/>
              <a:t>“ -&gt; Normal -&gt; Genies</a:t>
            </a:r>
            <a:br>
              <a:rPr lang="de-DE" dirty="0" smtClean="0"/>
            </a:br>
            <a:endParaRPr lang="de-DE" dirty="0" smtClean="0">
              <a:solidFill>
                <a:srgbClr val="FF0000"/>
              </a:solidFill>
            </a:endParaRPr>
          </a:p>
          <a:p>
            <a:r>
              <a:rPr lang="de-DE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Methoden</a:t>
            </a:r>
            <a:r>
              <a:rPr lang="de-DE" dirty="0" smtClean="0"/>
              <a:t> gefordert: </a:t>
            </a:r>
            <a:r>
              <a:rPr lang="de-DE" dirty="0" smtClean="0"/>
              <a:t>möglichst </a:t>
            </a:r>
            <a:r>
              <a:rPr lang="de-DE" dirty="0" smtClean="0"/>
              <a:t>viel Eigenarbeit, </a:t>
            </a:r>
            <a:r>
              <a:rPr lang="de-DE" dirty="0" err="1" smtClean="0"/>
              <a:t>Tutorensystem</a:t>
            </a:r>
            <a:r>
              <a:rPr lang="de-DE" dirty="0" smtClean="0"/>
              <a:t>, Freiarbeit</a:t>
            </a:r>
            <a:r>
              <a:rPr lang="de-DE" dirty="0" smtClean="0"/>
              <a:t>… </a:t>
            </a:r>
          </a:p>
          <a:p>
            <a:r>
              <a:rPr lang="de-DE" dirty="0" smtClean="0"/>
              <a:t>Orientierung am </a:t>
            </a:r>
            <a:r>
              <a:rPr lang="de-DE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Kompetenzmodell</a:t>
            </a:r>
            <a:r>
              <a:rPr lang="de-DE" dirty="0" smtClean="0"/>
              <a:t> des Standardtests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anke">
  <a:themeElements>
    <a:clrScheme name="Ananke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nanke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nanke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0</TotalTime>
  <Words>363</Words>
  <Application>Microsoft Office PowerPoint</Application>
  <PresentationFormat>Bildschirmpräsentation (4:3)</PresentationFormat>
  <Paragraphs>93</Paragraphs>
  <Slides>14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14</vt:i4>
      </vt:variant>
    </vt:vector>
  </HeadingPairs>
  <TitlesOfParts>
    <vt:vector size="15" baseType="lpstr">
      <vt:lpstr>Ananke</vt:lpstr>
      <vt:lpstr>Von 3 auf 2</vt:lpstr>
      <vt:lpstr>Folie 2</vt:lpstr>
      <vt:lpstr>Es gibt kaum Schüler für LG 1</vt:lpstr>
      <vt:lpstr>Objektivität der Einstufung</vt:lpstr>
      <vt:lpstr>Stundenplan</vt:lpstr>
      <vt:lpstr>Zeugnis</vt:lpstr>
      <vt:lpstr>Folie 7</vt:lpstr>
      <vt:lpstr>Einstufung</vt:lpstr>
      <vt:lpstr>Unterricht</vt:lpstr>
      <vt:lpstr>Schularbeiten</vt:lpstr>
      <vt:lpstr>Mein Notenschlüssel </vt:lpstr>
      <vt:lpstr>Notengebung splitten!</vt:lpstr>
      <vt:lpstr>Ergänzungen aus der Diskussion</vt:lpstr>
      <vt:lpstr>Definition Niveaustufen  (von einer Direktorenkonferenz)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Von 3 Leistungsgruppen auf 2</dc:title>
  <dc:creator>Haas Reinhold</dc:creator>
  <cp:lastModifiedBy>Haas Reinhold</cp:lastModifiedBy>
  <cp:revision>46</cp:revision>
  <dcterms:created xsi:type="dcterms:W3CDTF">2009-09-04T09:16:05Z</dcterms:created>
  <dcterms:modified xsi:type="dcterms:W3CDTF">2012-07-01T14:29:21Z</dcterms:modified>
</cp:coreProperties>
</file>