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5" r:id="rId2"/>
    <p:sldId id="278" r:id="rId3"/>
    <p:sldId id="263" r:id="rId4"/>
    <p:sldId id="267" r:id="rId5"/>
    <p:sldId id="262" r:id="rId6"/>
    <p:sldId id="280" r:id="rId7"/>
    <p:sldId id="281" r:id="rId8"/>
    <p:sldId id="271" r:id="rId9"/>
    <p:sldId id="277" r:id="rId10"/>
    <p:sldId id="272" r:id="rId11"/>
    <p:sldId id="257" r:id="rId12"/>
    <p:sldId id="264" r:id="rId13"/>
    <p:sldId id="276" r:id="rId14"/>
    <p:sldId id="268" r:id="rId15"/>
    <p:sldId id="273" r:id="rId16"/>
    <p:sldId id="269" r:id="rId17"/>
    <p:sldId id="274" r:id="rId18"/>
    <p:sldId id="279" r:id="rId19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60" autoAdjust="0"/>
    <p:restoredTop sz="94660"/>
  </p:normalViewPr>
  <p:slideViewPr>
    <p:cSldViewPr>
      <p:cViewPr>
        <p:scale>
          <a:sx n="80" d="100"/>
          <a:sy n="80" d="100"/>
        </p:scale>
        <p:origin x="-92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1FFCE6-A8E5-4124-9CBE-2B2D80B5879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BD8CCBC0-1BB0-4BAE-8482-EF4983BF92E4}">
      <dgm:prSet phldrT="[Text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 smtClean="0"/>
            <a:t>Ja – „Handschlag“ + Versprechen </a:t>
          </a:r>
          <a:endParaRPr lang="de-DE" dirty="0"/>
        </a:p>
      </dgm:t>
    </dgm:pt>
    <dgm:pt modelId="{C904A824-FBC7-403C-904F-F77EBB3A4EFA}" type="parTrans" cxnId="{C8A8B271-67FD-46A6-A5C1-EF900846382F}">
      <dgm:prSet/>
      <dgm:spPr/>
      <dgm:t>
        <a:bodyPr/>
        <a:lstStyle/>
        <a:p>
          <a:endParaRPr lang="de-DE"/>
        </a:p>
      </dgm:t>
    </dgm:pt>
    <dgm:pt modelId="{0113D142-2E05-4319-A41F-3743D90CC475}" type="sibTrans" cxnId="{C8A8B271-67FD-46A6-A5C1-EF900846382F}">
      <dgm:prSet/>
      <dgm:spPr/>
      <dgm:t>
        <a:bodyPr/>
        <a:lstStyle/>
        <a:p>
          <a:endParaRPr lang="de-DE"/>
        </a:p>
      </dgm:t>
    </dgm:pt>
    <dgm:pt modelId="{A70D6521-3893-4846-A74A-F68EE73A0C85}">
      <dgm:prSet phldrT="[Text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 smtClean="0"/>
            <a:t>? – Konferenz mit Coach</a:t>
          </a:r>
          <a:endParaRPr lang="de-DE" dirty="0"/>
        </a:p>
      </dgm:t>
    </dgm:pt>
    <dgm:pt modelId="{175A006A-C315-49EE-82FC-3176946AE045}" type="parTrans" cxnId="{E12671BA-E0AA-4804-884B-6F13EC771ABE}">
      <dgm:prSet/>
      <dgm:spPr/>
      <dgm:t>
        <a:bodyPr/>
        <a:lstStyle/>
        <a:p>
          <a:endParaRPr lang="de-DE"/>
        </a:p>
      </dgm:t>
    </dgm:pt>
    <dgm:pt modelId="{F2D15B04-D0A0-46CE-9855-51D6D8D5221B}" type="sibTrans" cxnId="{E12671BA-E0AA-4804-884B-6F13EC771ABE}">
      <dgm:prSet/>
      <dgm:spPr/>
      <dgm:t>
        <a:bodyPr/>
        <a:lstStyle/>
        <a:p>
          <a:endParaRPr lang="de-DE"/>
        </a:p>
      </dgm:t>
    </dgm:pt>
    <dgm:pt modelId="{1895BDC6-DB04-4F5D-AF89-0F1BA0B43F3B}">
      <dgm:prSet phldrT="[Text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 smtClean="0"/>
            <a:t>Nein – Neue Bewerbung in anderem Fachbereich</a:t>
          </a:r>
          <a:endParaRPr lang="de-DE" dirty="0"/>
        </a:p>
      </dgm:t>
    </dgm:pt>
    <dgm:pt modelId="{884B6F28-BDF2-4EE8-8923-7AC2F9289DB1}" type="parTrans" cxnId="{7A7D6F10-E11E-4825-AF01-0F9C89832088}">
      <dgm:prSet/>
      <dgm:spPr/>
      <dgm:t>
        <a:bodyPr/>
        <a:lstStyle/>
        <a:p>
          <a:endParaRPr lang="de-DE"/>
        </a:p>
      </dgm:t>
    </dgm:pt>
    <dgm:pt modelId="{950B60BC-6FC4-4F25-B02B-4C402531218A}" type="sibTrans" cxnId="{7A7D6F10-E11E-4825-AF01-0F9C89832088}">
      <dgm:prSet/>
      <dgm:spPr/>
      <dgm:t>
        <a:bodyPr/>
        <a:lstStyle/>
        <a:p>
          <a:endParaRPr lang="de-DE"/>
        </a:p>
      </dgm:t>
    </dgm:pt>
    <dgm:pt modelId="{928748E8-3F61-43C1-A8EB-886F0B7AF0AB}" type="pres">
      <dgm:prSet presAssocID="{A91FFCE6-A8E5-4124-9CBE-2B2D80B5879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B13B84DD-62EA-4C2B-AC0F-D978B65D2EC4}" type="pres">
      <dgm:prSet presAssocID="{BD8CCBC0-1BB0-4BAE-8482-EF4983BF92E4}" presName="parentLin" presStyleCnt="0"/>
      <dgm:spPr/>
    </dgm:pt>
    <dgm:pt modelId="{E3BB9102-1F18-414A-8CE6-177E49AB18FB}" type="pres">
      <dgm:prSet presAssocID="{BD8CCBC0-1BB0-4BAE-8482-EF4983BF92E4}" presName="parentLeftMargin" presStyleLbl="node1" presStyleIdx="0" presStyleCnt="3"/>
      <dgm:spPr/>
      <dgm:t>
        <a:bodyPr/>
        <a:lstStyle/>
        <a:p>
          <a:endParaRPr lang="de-DE"/>
        </a:p>
      </dgm:t>
    </dgm:pt>
    <dgm:pt modelId="{C96F000B-814C-4E7F-AAAB-AA1E90CBDBC3}" type="pres">
      <dgm:prSet presAssocID="{BD8CCBC0-1BB0-4BAE-8482-EF4983BF92E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F95AA1C-F340-407D-AF29-A60CE3D6AADC}" type="pres">
      <dgm:prSet presAssocID="{BD8CCBC0-1BB0-4BAE-8482-EF4983BF92E4}" presName="negativeSpace" presStyleCnt="0"/>
      <dgm:spPr/>
    </dgm:pt>
    <dgm:pt modelId="{AE329A16-5C17-4336-8E3C-5ADB5164FDFC}" type="pres">
      <dgm:prSet presAssocID="{BD8CCBC0-1BB0-4BAE-8482-EF4983BF92E4}" presName="childText" presStyleLbl="conFgAcc1" presStyleIdx="0" presStyleCnt="3">
        <dgm:presLayoutVars>
          <dgm:bulletEnabled val="1"/>
        </dgm:presLayoutVars>
      </dgm:prSet>
      <dgm:spPr/>
    </dgm:pt>
    <dgm:pt modelId="{568D5A86-3EC9-4270-A27C-3E9D5F3645E7}" type="pres">
      <dgm:prSet presAssocID="{0113D142-2E05-4319-A41F-3743D90CC475}" presName="spaceBetweenRectangles" presStyleCnt="0"/>
      <dgm:spPr/>
    </dgm:pt>
    <dgm:pt modelId="{4F59FCCF-B552-45B8-9A8F-3E34758A9197}" type="pres">
      <dgm:prSet presAssocID="{A70D6521-3893-4846-A74A-F68EE73A0C85}" presName="parentLin" presStyleCnt="0"/>
      <dgm:spPr/>
    </dgm:pt>
    <dgm:pt modelId="{767367F1-3AF2-4589-A733-348A08724947}" type="pres">
      <dgm:prSet presAssocID="{A70D6521-3893-4846-A74A-F68EE73A0C85}" presName="parentLeftMargin" presStyleLbl="node1" presStyleIdx="0" presStyleCnt="3"/>
      <dgm:spPr/>
      <dgm:t>
        <a:bodyPr/>
        <a:lstStyle/>
        <a:p>
          <a:endParaRPr lang="de-DE"/>
        </a:p>
      </dgm:t>
    </dgm:pt>
    <dgm:pt modelId="{89FFE44E-63C8-4B89-90F8-F6E1B120C0B4}" type="pres">
      <dgm:prSet presAssocID="{A70D6521-3893-4846-A74A-F68EE73A0C8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E79B383-7511-45AB-829D-21E05BA3B6D5}" type="pres">
      <dgm:prSet presAssocID="{A70D6521-3893-4846-A74A-F68EE73A0C85}" presName="negativeSpace" presStyleCnt="0"/>
      <dgm:spPr/>
    </dgm:pt>
    <dgm:pt modelId="{5F23D9A9-6C5B-425C-904A-04BDC451B35B}" type="pres">
      <dgm:prSet presAssocID="{A70D6521-3893-4846-A74A-F68EE73A0C85}" presName="childText" presStyleLbl="conFgAcc1" presStyleIdx="1" presStyleCnt="3" custLinFactNeighborX="-633" custLinFactNeighborY="-38065">
        <dgm:presLayoutVars>
          <dgm:bulletEnabled val="1"/>
        </dgm:presLayoutVars>
      </dgm:prSet>
      <dgm:spPr/>
    </dgm:pt>
    <dgm:pt modelId="{4371BF83-AC42-456E-AA35-E495D0827FD6}" type="pres">
      <dgm:prSet presAssocID="{F2D15B04-D0A0-46CE-9855-51D6D8D5221B}" presName="spaceBetweenRectangles" presStyleCnt="0"/>
      <dgm:spPr/>
    </dgm:pt>
    <dgm:pt modelId="{2A734C86-BECE-4198-AE50-96803DADE5AC}" type="pres">
      <dgm:prSet presAssocID="{1895BDC6-DB04-4F5D-AF89-0F1BA0B43F3B}" presName="parentLin" presStyleCnt="0"/>
      <dgm:spPr/>
    </dgm:pt>
    <dgm:pt modelId="{ABB012F1-2874-4DC0-BFB1-9B8C226D5A65}" type="pres">
      <dgm:prSet presAssocID="{1895BDC6-DB04-4F5D-AF89-0F1BA0B43F3B}" presName="parentLeftMargin" presStyleLbl="node1" presStyleIdx="1" presStyleCnt="3"/>
      <dgm:spPr/>
      <dgm:t>
        <a:bodyPr/>
        <a:lstStyle/>
        <a:p>
          <a:endParaRPr lang="de-DE"/>
        </a:p>
      </dgm:t>
    </dgm:pt>
    <dgm:pt modelId="{180D4D4F-F8C6-4280-AE74-3E59C3ABED4E}" type="pres">
      <dgm:prSet presAssocID="{1895BDC6-DB04-4F5D-AF89-0F1BA0B43F3B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64BB495-07E4-448B-8436-7DA69DE7436A}" type="pres">
      <dgm:prSet presAssocID="{1895BDC6-DB04-4F5D-AF89-0F1BA0B43F3B}" presName="negativeSpace" presStyleCnt="0"/>
      <dgm:spPr/>
    </dgm:pt>
    <dgm:pt modelId="{3FEBB6E1-751D-4CA3-A1FB-A08B29EB8BF9}" type="pres">
      <dgm:prSet presAssocID="{1895BDC6-DB04-4F5D-AF89-0F1BA0B43F3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7DB3E49-AA8D-443B-B888-0B8C5C1E6D38}" type="presOf" srcId="{A91FFCE6-A8E5-4124-9CBE-2B2D80B58793}" destId="{928748E8-3F61-43C1-A8EB-886F0B7AF0AB}" srcOrd="0" destOrd="0" presId="urn:microsoft.com/office/officeart/2005/8/layout/list1"/>
    <dgm:cxn modelId="{694074C1-BCA9-44CC-A7D7-8FC3E5DFB70C}" type="presOf" srcId="{A70D6521-3893-4846-A74A-F68EE73A0C85}" destId="{767367F1-3AF2-4589-A733-348A08724947}" srcOrd="0" destOrd="0" presId="urn:microsoft.com/office/officeart/2005/8/layout/list1"/>
    <dgm:cxn modelId="{4651EEB3-9D2A-44D6-A1D9-2E7DD784D43D}" type="presOf" srcId="{1895BDC6-DB04-4F5D-AF89-0F1BA0B43F3B}" destId="{180D4D4F-F8C6-4280-AE74-3E59C3ABED4E}" srcOrd="1" destOrd="0" presId="urn:microsoft.com/office/officeart/2005/8/layout/list1"/>
    <dgm:cxn modelId="{5E3E9BBD-725A-4F82-8CA7-3D075C679CE8}" type="presOf" srcId="{BD8CCBC0-1BB0-4BAE-8482-EF4983BF92E4}" destId="{E3BB9102-1F18-414A-8CE6-177E49AB18FB}" srcOrd="0" destOrd="0" presId="urn:microsoft.com/office/officeart/2005/8/layout/list1"/>
    <dgm:cxn modelId="{E12671BA-E0AA-4804-884B-6F13EC771ABE}" srcId="{A91FFCE6-A8E5-4124-9CBE-2B2D80B58793}" destId="{A70D6521-3893-4846-A74A-F68EE73A0C85}" srcOrd="1" destOrd="0" parTransId="{175A006A-C315-49EE-82FC-3176946AE045}" sibTransId="{F2D15B04-D0A0-46CE-9855-51D6D8D5221B}"/>
    <dgm:cxn modelId="{228DEEE4-7FD7-459B-BCA4-503C1176E16B}" type="presOf" srcId="{BD8CCBC0-1BB0-4BAE-8482-EF4983BF92E4}" destId="{C96F000B-814C-4E7F-AAAB-AA1E90CBDBC3}" srcOrd="1" destOrd="0" presId="urn:microsoft.com/office/officeart/2005/8/layout/list1"/>
    <dgm:cxn modelId="{CD7A94FE-CA8C-42DE-B66F-7ECDED10BF41}" type="presOf" srcId="{A70D6521-3893-4846-A74A-F68EE73A0C85}" destId="{89FFE44E-63C8-4B89-90F8-F6E1B120C0B4}" srcOrd="1" destOrd="0" presId="urn:microsoft.com/office/officeart/2005/8/layout/list1"/>
    <dgm:cxn modelId="{67E90747-15B1-4297-89FB-109EE463EA83}" type="presOf" srcId="{1895BDC6-DB04-4F5D-AF89-0F1BA0B43F3B}" destId="{ABB012F1-2874-4DC0-BFB1-9B8C226D5A65}" srcOrd="0" destOrd="0" presId="urn:microsoft.com/office/officeart/2005/8/layout/list1"/>
    <dgm:cxn modelId="{7A7D6F10-E11E-4825-AF01-0F9C89832088}" srcId="{A91FFCE6-A8E5-4124-9CBE-2B2D80B58793}" destId="{1895BDC6-DB04-4F5D-AF89-0F1BA0B43F3B}" srcOrd="2" destOrd="0" parTransId="{884B6F28-BDF2-4EE8-8923-7AC2F9289DB1}" sibTransId="{950B60BC-6FC4-4F25-B02B-4C402531218A}"/>
    <dgm:cxn modelId="{C8A8B271-67FD-46A6-A5C1-EF900846382F}" srcId="{A91FFCE6-A8E5-4124-9CBE-2B2D80B58793}" destId="{BD8CCBC0-1BB0-4BAE-8482-EF4983BF92E4}" srcOrd="0" destOrd="0" parTransId="{C904A824-FBC7-403C-904F-F77EBB3A4EFA}" sibTransId="{0113D142-2E05-4319-A41F-3743D90CC475}"/>
    <dgm:cxn modelId="{CF20532D-4C33-4EC4-9690-2B2C62A57974}" type="presParOf" srcId="{928748E8-3F61-43C1-A8EB-886F0B7AF0AB}" destId="{B13B84DD-62EA-4C2B-AC0F-D978B65D2EC4}" srcOrd="0" destOrd="0" presId="urn:microsoft.com/office/officeart/2005/8/layout/list1"/>
    <dgm:cxn modelId="{57F0700E-E7DA-4DC4-B84C-F4D9033DC878}" type="presParOf" srcId="{B13B84DD-62EA-4C2B-AC0F-D978B65D2EC4}" destId="{E3BB9102-1F18-414A-8CE6-177E49AB18FB}" srcOrd="0" destOrd="0" presId="urn:microsoft.com/office/officeart/2005/8/layout/list1"/>
    <dgm:cxn modelId="{496058A5-7626-4DFE-A88B-A1216D957ED4}" type="presParOf" srcId="{B13B84DD-62EA-4C2B-AC0F-D978B65D2EC4}" destId="{C96F000B-814C-4E7F-AAAB-AA1E90CBDBC3}" srcOrd="1" destOrd="0" presId="urn:microsoft.com/office/officeart/2005/8/layout/list1"/>
    <dgm:cxn modelId="{523287D0-E913-48A1-94D4-C6B589272421}" type="presParOf" srcId="{928748E8-3F61-43C1-A8EB-886F0B7AF0AB}" destId="{0F95AA1C-F340-407D-AF29-A60CE3D6AADC}" srcOrd="1" destOrd="0" presId="urn:microsoft.com/office/officeart/2005/8/layout/list1"/>
    <dgm:cxn modelId="{BFA95EDE-5034-4985-B309-3005CF1EFD7E}" type="presParOf" srcId="{928748E8-3F61-43C1-A8EB-886F0B7AF0AB}" destId="{AE329A16-5C17-4336-8E3C-5ADB5164FDFC}" srcOrd="2" destOrd="0" presId="urn:microsoft.com/office/officeart/2005/8/layout/list1"/>
    <dgm:cxn modelId="{00AA8014-8E21-44D4-AC0F-4AB9F5DF3BB5}" type="presParOf" srcId="{928748E8-3F61-43C1-A8EB-886F0B7AF0AB}" destId="{568D5A86-3EC9-4270-A27C-3E9D5F3645E7}" srcOrd="3" destOrd="0" presId="urn:microsoft.com/office/officeart/2005/8/layout/list1"/>
    <dgm:cxn modelId="{EA4FCE1D-F13E-4D0C-AD8B-EE3C8623809C}" type="presParOf" srcId="{928748E8-3F61-43C1-A8EB-886F0B7AF0AB}" destId="{4F59FCCF-B552-45B8-9A8F-3E34758A9197}" srcOrd="4" destOrd="0" presId="urn:microsoft.com/office/officeart/2005/8/layout/list1"/>
    <dgm:cxn modelId="{D59AB915-5DBF-43FD-826F-4973B46E3D04}" type="presParOf" srcId="{4F59FCCF-B552-45B8-9A8F-3E34758A9197}" destId="{767367F1-3AF2-4589-A733-348A08724947}" srcOrd="0" destOrd="0" presId="urn:microsoft.com/office/officeart/2005/8/layout/list1"/>
    <dgm:cxn modelId="{A6ED4DC5-76DB-4BB6-917C-0E836229D77D}" type="presParOf" srcId="{4F59FCCF-B552-45B8-9A8F-3E34758A9197}" destId="{89FFE44E-63C8-4B89-90F8-F6E1B120C0B4}" srcOrd="1" destOrd="0" presId="urn:microsoft.com/office/officeart/2005/8/layout/list1"/>
    <dgm:cxn modelId="{7826FCBA-A97B-48AC-8C3C-C3F4F04FC1A7}" type="presParOf" srcId="{928748E8-3F61-43C1-A8EB-886F0B7AF0AB}" destId="{BE79B383-7511-45AB-829D-21E05BA3B6D5}" srcOrd="5" destOrd="0" presId="urn:microsoft.com/office/officeart/2005/8/layout/list1"/>
    <dgm:cxn modelId="{D2DC5579-6FDB-4EED-99DE-7EC7619F1071}" type="presParOf" srcId="{928748E8-3F61-43C1-A8EB-886F0B7AF0AB}" destId="{5F23D9A9-6C5B-425C-904A-04BDC451B35B}" srcOrd="6" destOrd="0" presId="urn:microsoft.com/office/officeart/2005/8/layout/list1"/>
    <dgm:cxn modelId="{52070187-8552-4F6F-90E6-D2A4BC91CB42}" type="presParOf" srcId="{928748E8-3F61-43C1-A8EB-886F0B7AF0AB}" destId="{4371BF83-AC42-456E-AA35-E495D0827FD6}" srcOrd="7" destOrd="0" presId="urn:microsoft.com/office/officeart/2005/8/layout/list1"/>
    <dgm:cxn modelId="{7122D69A-1E7F-4DC9-85F2-1E7D2C642E5F}" type="presParOf" srcId="{928748E8-3F61-43C1-A8EB-886F0B7AF0AB}" destId="{2A734C86-BECE-4198-AE50-96803DADE5AC}" srcOrd="8" destOrd="0" presId="urn:microsoft.com/office/officeart/2005/8/layout/list1"/>
    <dgm:cxn modelId="{658DE793-B87C-457D-A2EE-E8EE903D1F2F}" type="presParOf" srcId="{2A734C86-BECE-4198-AE50-96803DADE5AC}" destId="{ABB012F1-2874-4DC0-BFB1-9B8C226D5A65}" srcOrd="0" destOrd="0" presId="urn:microsoft.com/office/officeart/2005/8/layout/list1"/>
    <dgm:cxn modelId="{76E8F639-B518-4324-BF75-9AF51019C2AF}" type="presParOf" srcId="{2A734C86-BECE-4198-AE50-96803DADE5AC}" destId="{180D4D4F-F8C6-4280-AE74-3E59C3ABED4E}" srcOrd="1" destOrd="0" presId="urn:microsoft.com/office/officeart/2005/8/layout/list1"/>
    <dgm:cxn modelId="{FA9B1AF7-DF61-44A9-8B8C-65FDB377AA3E}" type="presParOf" srcId="{928748E8-3F61-43C1-A8EB-886F0B7AF0AB}" destId="{764BB495-07E4-448B-8436-7DA69DE7436A}" srcOrd="9" destOrd="0" presId="urn:microsoft.com/office/officeart/2005/8/layout/list1"/>
    <dgm:cxn modelId="{3BDCC78C-40C8-45FB-8E59-0C328B8A646B}" type="presParOf" srcId="{928748E8-3F61-43C1-A8EB-886F0B7AF0AB}" destId="{3FEBB6E1-751D-4CA3-A1FB-A08B29EB8BF9}" srcOrd="10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B1E4EF-4C70-443F-A369-50E8D436948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4A706E2-2614-49D1-8F01-7DC3FE79A6AC}">
      <dgm:prSet phldrT="[Text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 smtClean="0"/>
            <a:t>Gleicher Fachbereich</a:t>
          </a:r>
          <a:endParaRPr lang="de-DE" dirty="0"/>
        </a:p>
      </dgm:t>
    </dgm:pt>
    <dgm:pt modelId="{97BA59DE-EC70-473D-B8FC-5E7ED092D22B}" type="parTrans" cxnId="{66AE2772-6F52-4E7F-BDA2-568A848007FA}">
      <dgm:prSet/>
      <dgm:spPr/>
      <dgm:t>
        <a:bodyPr/>
        <a:lstStyle/>
        <a:p>
          <a:endParaRPr lang="de-DE"/>
        </a:p>
      </dgm:t>
    </dgm:pt>
    <dgm:pt modelId="{2A23057A-E7D1-4BA8-8CE3-CAE7628D6558}" type="sibTrans" cxnId="{66AE2772-6F52-4E7F-BDA2-568A848007FA}">
      <dgm:prSet/>
      <dgm:spPr/>
      <dgm:t>
        <a:bodyPr/>
        <a:lstStyle/>
        <a:p>
          <a:endParaRPr lang="de-DE"/>
        </a:p>
      </dgm:t>
    </dgm:pt>
    <dgm:pt modelId="{5E92E2FD-E964-4896-8CFD-6522324F14BE}">
      <dgm:prSet phldrT="[Text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 smtClean="0"/>
            <a:t>Alternativer  Fachbereich</a:t>
          </a:r>
          <a:endParaRPr lang="de-DE" dirty="0"/>
        </a:p>
      </dgm:t>
    </dgm:pt>
    <dgm:pt modelId="{F6045A36-1B50-4D51-8DCE-47FE4A2CF574}" type="parTrans" cxnId="{A02C1747-3ABE-42D8-A8ED-597856A66EDF}">
      <dgm:prSet/>
      <dgm:spPr/>
      <dgm:t>
        <a:bodyPr/>
        <a:lstStyle/>
        <a:p>
          <a:endParaRPr lang="de-DE"/>
        </a:p>
      </dgm:t>
    </dgm:pt>
    <dgm:pt modelId="{04205CF4-362C-4EC5-BB8F-FB4712AA2EBD}" type="sibTrans" cxnId="{A02C1747-3ABE-42D8-A8ED-597856A66EDF}">
      <dgm:prSet/>
      <dgm:spPr/>
      <dgm:t>
        <a:bodyPr/>
        <a:lstStyle/>
        <a:p>
          <a:endParaRPr lang="de-DE"/>
        </a:p>
      </dgm:t>
    </dgm:pt>
    <dgm:pt modelId="{5AE82EA0-E1B3-44E7-86D8-4B1B658E1806}">
      <dgm:prSet phldrT="[Text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 smtClean="0"/>
            <a:t>Fachbereich BO Technik-Nichttechnik</a:t>
          </a:r>
          <a:endParaRPr lang="de-DE" dirty="0"/>
        </a:p>
      </dgm:t>
    </dgm:pt>
    <dgm:pt modelId="{26DF3346-CBFA-4A11-B5CC-235BEF6034FA}" type="parTrans" cxnId="{046F8DCB-60AE-4E9B-956A-D76CE4DBA2DC}">
      <dgm:prSet/>
      <dgm:spPr/>
      <dgm:t>
        <a:bodyPr/>
        <a:lstStyle/>
        <a:p>
          <a:endParaRPr lang="de-DE"/>
        </a:p>
      </dgm:t>
    </dgm:pt>
    <dgm:pt modelId="{408DB07A-4C93-41F9-AF67-53E2739A038E}" type="sibTrans" cxnId="{046F8DCB-60AE-4E9B-956A-D76CE4DBA2DC}">
      <dgm:prSet/>
      <dgm:spPr/>
      <dgm:t>
        <a:bodyPr/>
        <a:lstStyle/>
        <a:p>
          <a:endParaRPr lang="de-DE"/>
        </a:p>
      </dgm:t>
    </dgm:pt>
    <dgm:pt modelId="{07B52892-B48F-46DD-B5B1-39C0617BEFB5}" type="pres">
      <dgm:prSet presAssocID="{42B1E4EF-4C70-443F-A369-50E8D436948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B37946E6-DA01-408F-87EF-D56AD1D80D23}" type="pres">
      <dgm:prSet presAssocID="{04A706E2-2614-49D1-8F01-7DC3FE79A6AC}" presName="parentLin" presStyleCnt="0"/>
      <dgm:spPr/>
    </dgm:pt>
    <dgm:pt modelId="{D3A350F8-53BF-4D68-84A3-A0249FC4C257}" type="pres">
      <dgm:prSet presAssocID="{04A706E2-2614-49D1-8F01-7DC3FE79A6AC}" presName="parentLeftMargin" presStyleLbl="node1" presStyleIdx="0" presStyleCnt="3"/>
      <dgm:spPr/>
      <dgm:t>
        <a:bodyPr/>
        <a:lstStyle/>
        <a:p>
          <a:endParaRPr lang="de-DE"/>
        </a:p>
      </dgm:t>
    </dgm:pt>
    <dgm:pt modelId="{ABB9B335-6E61-4915-BEBB-BC01065941F8}" type="pres">
      <dgm:prSet presAssocID="{04A706E2-2614-49D1-8F01-7DC3FE79A6A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6B7DF33-8981-49AD-BB0B-5BE98F679614}" type="pres">
      <dgm:prSet presAssocID="{04A706E2-2614-49D1-8F01-7DC3FE79A6AC}" presName="negativeSpace" presStyleCnt="0"/>
      <dgm:spPr/>
    </dgm:pt>
    <dgm:pt modelId="{43B2F9AF-F014-4623-A869-D71D442B8072}" type="pres">
      <dgm:prSet presAssocID="{04A706E2-2614-49D1-8F01-7DC3FE79A6AC}" presName="childText" presStyleLbl="conFgAcc1" presStyleIdx="0" presStyleCnt="3">
        <dgm:presLayoutVars>
          <dgm:bulletEnabled val="1"/>
        </dgm:presLayoutVars>
      </dgm:prSet>
      <dgm:spPr/>
    </dgm:pt>
    <dgm:pt modelId="{1E1C29B8-50FC-485A-BF94-DD35ECCAE9CA}" type="pres">
      <dgm:prSet presAssocID="{2A23057A-E7D1-4BA8-8CE3-CAE7628D6558}" presName="spaceBetweenRectangles" presStyleCnt="0"/>
      <dgm:spPr/>
    </dgm:pt>
    <dgm:pt modelId="{6CFA3B71-B548-46E1-8AD5-3698F3069846}" type="pres">
      <dgm:prSet presAssocID="{5E92E2FD-E964-4896-8CFD-6522324F14BE}" presName="parentLin" presStyleCnt="0"/>
      <dgm:spPr/>
    </dgm:pt>
    <dgm:pt modelId="{7309C486-5577-414C-86E3-C464D8E2DEC2}" type="pres">
      <dgm:prSet presAssocID="{5E92E2FD-E964-4896-8CFD-6522324F14BE}" presName="parentLeftMargin" presStyleLbl="node1" presStyleIdx="0" presStyleCnt="3"/>
      <dgm:spPr/>
      <dgm:t>
        <a:bodyPr/>
        <a:lstStyle/>
        <a:p>
          <a:endParaRPr lang="de-DE"/>
        </a:p>
      </dgm:t>
    </dgm:pt>
    <dgm:pt modelId="{8CAADDFE-0C2D-49A5-8861-9EBE60236E81}" type="pres">
      <dgm:prSet presAssocID="{5E92E2FD-E964-4896-8CFD-6522324F14B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37A1C40-5532-4BFD-8A28-B7AE901281B6}" type="pres">
      <dgm:prSet presAssocID="{5E92E2FD-E964-4896-8CFD-6522324F14BE}" presName="negativeSpace" presStyleCnt="0"/>
      <dgm:spPr/>
    </dgm:pt>
    <dgm:pt modelId="{9814E7D6-C844-4A86-8EB8-C8775149FDEA}" type="pres">
      <dgm:prSet presAssocID="{5E92E2FD-E964-4896-8CFD-6522324F14BE}" presName="childText" presStyleLbl="conFgAcc1" presStyleIdx="1" presStyleCnt="3">
        <dgm:presLayoutVars>
          <dgm:bulletEnabled val="1"/>
        </dgm:presLayoutVars>
      </dgm:prSet>
      <dgm:spPr/>
    </dgm:pt>
    <dgm:pt modelId="{025A0816-DF78-4F59-8C6A-00109911047F}" type="pres">
      <dgm:prSet presAssocID="{04205CF4-362C-4EC5-BB8F-FB4712AA2EBD}" presName="spaceBetweenRectangles" presStyleCnt="0"/>
      <dgm:spPr/>
    </dgm:pt>
    <dgm:pt modelId="{D8DA7269-911A-4492-8B75-BFE7ABDD6FB2}" type="pres">
      <dgm:prSet presAssocID="{5AE82EA0-E1B3-44E7-86D8-4B1B658E1806}" presName="parentLin" presStyleCnt="0"/>
      <dgm:spPr/>
    </dgm:pt>
    <dgm:pt modelId="{4269398D-4DEC-4D51-A903-7A8D4266FB86}" type="pres">
      <dgm:prSet presAssocID="{5AE82EA0-E1B3-44E7-86D8-4B1B658E1806}" presName="parentLeftMargin" presStyleLbl="node1" presStyleIdx="1" presStyleCnt="3"/>
      <dgm:spPr/>
      <dgm:t>
        <a:bodyPr/>
        <a:lstStyle/>
        <a:p>
          <a:endParaRPr lang="de-DE"/>
        </a:p>
      </dgm:t>
    </dgm:pt>
    <dgm:pt modelId="{1B386C25-6117-4554-81B5-FD95DCA16A43}" type="pres">
      <dgm:prSet presAssocID="{5AE82EA0-E1B3-44E7-86D8-4B1B658E1806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1043E62-556B-46CC-8981-EBDF10948893}" type="pres">
      <dgm:prSet presAssocID="{5AE82EA0-E1B3-44E7-86D8-4B1B658E1806}" presName="negativeSpace" presStyleCnt="0"/>
      <dgm:spPr/>
    </dgm:pt>
    <dgm:pt modelId="{F0AAB1FF-D693-4EDA-A4E8-BD2C7C4D3BD1}" type="pres">
      <dgm:prSet presAssocID="{5AE82EA0-E1B3-44E7-86D8-4B1B658E180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244EABE-99D8-426D-BECF-BA0E9E21B55A}" type="presOf" srcId="{5AE82EA0-E1B3-44E7-86D8-4B1B658E1806}" destId="{4269398D-4DEC-4D51-A903-7A8D4266FB86}" srcOrd="0" destOrd="0" presId="urn:microsoft.com/office/officeart/2005/8/layout/list1"/>
    <dgm:cxn modelId="{A02C1747-3ABE-42D8-A8ED-597856A66EDF}" srcId="{42B1E4EF-4C70-443F-A369-50E8D4369488}" destId="{5E92E2FD-E964-4896-8CFD-6522324F14BE}" srcOrd="1" destOrd="0" parTransId="{F6045A36-1B50-4D51-8DCE-47FE4A2CF574}" sibTransId="{04205CF4-362C-4EC5-BB8F-FB4712AA2EBD}"/>
    <dgm:cxn modelId="{C797FD98-CA8B-41DB-9E02-74EACC5249D0}" type="presOf" srcId="{5E92E2FD-E964-4896-8CFD-6522324F14BE}" destId="{7309C486-5577-414C-86E3-C464D8E2DEC2}" srcOrd="0" destOrd="0" presId="urn:microsoft.com/office/officeart/2005/8/layout/list1"/>
    <dgm:cxn modelId="{C10401A8-91E3-41AD-B217-061CF4A3FABF}" type="presOf" srcId="{42B1E4EF-4C70-443F-A369-50E8D4369488}" destId="{07B52892-B48F-46DD-B5B1-39C0617BEFB5}" srcOrd="0" destOrd="0" presId="urn:microsoft.com/office/officeart/2005/8/layout/list1"/>
    <dgm:cxn modelId="{66AE2772-6F52-4E7F-BDA2-568A848007FA}" srcId="{42B1E4EF-4C70-443F-A369-50E8D4369488}" destId="{04A706E2-2614-49D1-8F01-7DC3FE79A6AC}" srcOrd="0" destOrd="0" parTransId="{97BA59DE-EC70-473D-B8FC-5E7ED092D22B}" sibTransId="{2A23057A-E7D1-4BA8-8CE3-CAE7628D6558}"/>
    <dgm:cxn modelId="{54F89047-DFD3-42DF-87E8-026ADBF2AB33}" type="presOf" srcId="{5E92E2FD-E964-4896-8CFD-6522324F14BE}" destId="{8CAADDFE-0C2D-49A5-8861-9EBE60236E81}" srcOrd="1" destOrd="0" presId="urn:microsoft.com/office/officeart/2005/8/layout/list1"/>
    <dgm:cxn modelId="{FA191979-4436-40E2-8F1E-297F89F1F16B}" type="presOf" srcId="{04A706E2-2614-49D1-8F01-7DC3FE79A6AC}" destId="{D3A350F8-53BF-4D68-84A3-A0249FC4C257}" srcOrd="0" destOrd="0" presId="urn:microsoft.com/office/officeart/2005/8/layout/list1"/>
    <dgm:cxn modelId="{046F8DCB-60AE-4E9B-956A-D76CE4DBA2DC}" srcId="{42B1E4EF-4C70-443F-A369-50E8D4369488}" destId="{5AE82EA0-E1B3-44E7-86D8-4B1B658E1806}" srcOrd="2" destOrd="0" parTransId="{26DF3346-CBFA-4A11-B5CC-235BEF6034FA}" sibTransId="{408DB07A-4C93-41F9-AF67-53E2739A038E}"/>
    <dgm:cxn modelId="{94603A22-D507-4F36-BBD8-47345DF32831}" type="presOf" srcId="{5AE82EA0-E1B3-44E7-86D8-4B1B658E1806}" destId="{1B386C25-6117-4554-81B5-FD95DCA16A43}" srcOrd="1" destOrd="0" presId="urn:microsoft.com/office/officeart/2005/8/layout/list1"/>
    <dgm:cxn modelId="{7468C552-F6EB-49C8-BD0A-94BCF9F6AAEA}" type="presOf" srcId="{04A706E2-2614-49D1-8F01-7DC3FE79A6AC}" destId="{ABB9B335-6E61-4915-BEBB-BC01065941F8}" srcOrd="1" destOrd="0" presId="urn:microsoft.com/office/officeart/2005/8/layout/list1"/>
    <dgm:cxn modelId="{334FB16F-82A5-40B8-AB66-4A73436DB37A}" type="presParOf" srcId="{07B52892-B48F-46DD-B5B1-39C0617BEFB5}" destId="{B37946E6-DA01-408F-87EF-D56AD1D80D23}" srcOrd="0" destOrd="0" presId="urn:microsoft.com/office/officeart/2005/8/layout/list1"/>
    <dgm:cxn modelId="{4BA67CE4-97D4-4CA3-82C0-D30DF2B9BAEA}" type="presParOf" srcId="{B37946E6-DA01-408F-87EF-D56AD1D80D23}" destId="{D3A350F8-53BF-4D68-84A3-A0249FC4C257}" srcOrd="0" destOrd="0" presId="urn:microsoft.com/office/officeart/2005/8/layout/list1"/>
    <dgm:cxn modelId="{510DC7AA-4CB2-4099-888C-80190F32510D}" type="presParOf" srcId="{B37946E6-DA01-408F-87EF-D56AD1D80D23}" destId="{ABB9B335-6E61-4915-BEBB-BC01065941F8}" srcOrd="1" destOrd="0" presId="urn:microsoft.com/office/officeart/2005/8/layout/list1"/>
    <dgm:cxn modelId="{AFFCC92C-27D8-44E1-B8E6-4DB32207DD7D}" type="presParOf" srcId="{07B52892-B48F-46DD-B5B1-39C0617BEFB5}" destId="{76B7DF33-8981-49AD-BB0B-5BE98F679614}" srcOrd="1" destOrd="0" presId="urn:microsoft.com/office/officeart/2005/8/layout/list1"/>
    <dgm:cxn modelId="{AB78764E-05A1-42D2-8B68-52C9163ADACA}" type="presParOf" srcId="{07B52892-B48F-46DD-B5B1-39C0617BEFB5}" destId="{43B2F9AF-F014-4623-A869-D71D442B8072}" srcOrd="2" destOrd="0" presId="urn:microsoft.com/office/officeart/2005/8/layout/list1"/>
    <dgm:cxn modelId="{B16E5D19-EE92-4A63-8660-D77647B776EF}" type="presParOf" srcId="{07B52892-B48F-46DD-B5B1-39C0617BEFB5}" destId="{1E1C29B8-50FC-485A-BF94-DD35ECCAE9CA}" srcOrd="3" destOrd="0" presId="urn:microsoft.com/office/officeart/2005/8/layout/list1"/>
    <dgm:cxn modelId="{5D5AEFA0-8C5A-418F-8CBD-858680CF74DB}" type="presParOf" srcId="{07B52892-B48F-46DD-B5B1-39C0617BEFB5}" destId="{6CFA3B71-B548-46E1-8AD5-3698F3069846}" srcOrd="4" destOrd="0" presId="urn:microsoft.com/office/officeart/2005/8/layout/list1"/>
    <dgm:cxn modelId="{D763F042-F7CC-4A00-ADC3-3806E8F140DB}" type="presParOf" srcId="{6CFA3B71-B548-46E1-8AD5-3698F3069846}" destId="{7309C486-5577-414C-86E3-C464D8E2DEC2}" srcOrd="0" destOrd="0" presId="urn:microsoft.com/office/officeart/2005/8/layout/list1"/>
    <dgm:cxn modelId="{7B749479-15B5-4B2E-9DF8-22843E775270}" type="presParOf" srcId="{6CFA3B71-B548-46E1-8AD5-3698F3069846}" destId="{8CAADDFE-0C2D-49A5-8861-9EBE60236E81}" srcOrd="1" destOrd="0" presId="urn:microsoft.com/office/officeart/2005/8/layout/list1"/>
    <dgm:cxn modelId="{35664E1E-0258-4658-B2E0-6AE4FC6A8270}" type="presParOf" srcId="{07B52892-B48F-46DD-B5B1-39C0617BEFB5}" destId="{F37A1C40-5532-4BFD-8A28-B7AE901281B6}" srcOrd="5" destOrd="0" presId="urn:microsoft.com/office/officeart/2005/8/layout/list1"/>
    <dgm:cxn modelId="{B0E511BC-BC9E-4F52-BF7A-E768234B6A68}" type="presParOf" srcId="{07B52892-B48F-46DD-B5B1-39C0617BEFB5}" destId="{9814E7D6-C844-4A86-8EB8-C8775149FDEA}" srcOrd="6" destOrd="0" presId="urn:microsoft.com/office/officeart/2005/8/layout/list1"/>
    <dgm:cxn modelId="{2E954240-F552-42F6-BD55-0FE0E27AEC0F}" type="presParOf" srcId="{07B52892-B48F-46DD-B5B1-39C0617BEFB5}" destId="{025A0816-DF78-4F59-8C6A-00109911047F}" srcOrd="7" destOrd="0" presId="urn:microsoft.com/office/officeart/2005/8/layout/list1"/>
    <dgm:cxn modelId="{24DA3BF3-4BBB-4EBA-80EC-B7130BC2AD57}" type="presParOf" srcId="{07B52892-B48F-46DD-B5B1-39C0617BEFB5}" destId="{D8DA7269-911A-4492-8B75-BFE7ABDD6FB2}" srcOrd="8" destOrd="0" presId="urn:microsoft.com/office/officeart/2005/8/layout/list1"/>
    <dgm:cxn modelId="{AD3AD12D-BC29-466B-9613-2A1125B25516}" type="presParOf" srcId="{D8DA7269-911A-4492-8B75-BFE7ABDD6FB2}" destId="{4269398D-4DEC-4D51-A903-7A8D4266FB86}" srcOrd="0" destOrd="0" presId="urn:microsoft.com/office/officeart/2005/8/layout/list1"/>
    <dgm:cxn modelId="{1D777E47-1840-4FAF-8108-C8F3B9729A6A}" type="presParOf" srcId="{D8DA7269-911A-4492-8B75-BFE7ABDD6FB2}" destId="{1B386C25-6117-4554-81B5-FD95DCA16A43}" srcOrd="1" destOrd="0" presId="urn:microsoft.com/office/officeart/2005/8/layout/list1"/>
    <dgm:cxn modelId="{C8B967B3-84C2-4090-AFEC-A03ECF13F386}" type="presParOf" srcId="{07B52892-B48F-46DD-B5B1-39C0617BEFB5}" destId="{D1043E62-556B-46CC-8981-EBDF10948893}" srcOrd="9" destOrd="0" presId="urn:microsoft.com/office/officeart/2005/8/layout/list1"/>
    <dgm:cxn modelId="{38A6DB07-1767-4358-BBB2-96EB2374C2A4}" type="presParOf" srcId="{07B52892-B48F-46DD-B5B1-39C0617BEFB5}" destId="{F0AAB1FF-D693-4EDA-A4E8-BD2C7C4D3BD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40479D7-A214-4176-B6FE-3505F12779D0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9EA4D6A9-E10A-4B0F-B898-C103FE97557A}">
      <dgm:prSet phldrT="[Text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 smtClean="0"/>
            <a:t>Coach + Bewerbungsteam entscheiden über fragliche und abgelehnte Schüler!</a:t>
          </a:r>
          <a:endParaRPr lang="de-DE" dirty="0"/>
        </a:p>
      </dgm:t>
    </dgm:pt>
    <dgm:pt modelId="{147E6B3A-B4AC-4730-83F3-95766BD66B87}" type="parTrans" cxnId="{0F268DB5-0E71-4227-ACDB-70608B00CC06}">
      <dgm:prSet/>
      <dgm:spPr/>
      <dgm:t>
        <a:bodyPr/>
        <a:lstStyle/>
        <a:p>
          <a:endParaRPr lang="de-DE"/>
        </a:p>
      </dgm:t>
    </dgm:pt>
    <dgm:pt modelId="{55E87BC4-9692-4986-B5C3-93EC67C89030}" type="sibTrans" cxnId="{0F268DB5-0E71-4227-ACDB-70608B00CC06}">
      <dgm:prSet/>
      <dgm:spPr/>
      <dgm:t>
        <a:bodyPr/>
        <a:lstStyle/>
        <a:p>
          <a:endParaRPr lang="de-DE"/>
        </a:p>
      </dgm:t>
    </dgm:pt>
    <dgm:pt modelId="{AECAC925-45B3-45E7-9020-6255372F707A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sz="2000" dirty="0" smtClean="0"/>
            <a:t>2. Bewerbung</a:t>
          </a:r>
          <a:endParaRPr lang="de-DE" sz="2000" dirty="0"/>
        </a:p>
      </dgm:t>
    </dgm:pt>
    <dgm:pt modelId="{5DA9529C-CC8D-4FFA-8DE5-858E4A31EDDD}" type="parTrans" cxnId="{9194AB23-51A4-42A1-B3C4-07739869B302}">
      <dgm:prSet/>
      <dgm:spPr/>
      <dgm:t>
        <a:bodyPr/>
        <a:lstStyle/>
        <a:p>
          <a:endParaRPr lang="de-DE"/>
        </a:p>
      </dgm:t>
    </dgm:pt>
    <dgm:pt modelId="{E55E20E0-EDAC-4DA2-8966-378BA1C18812}" type="sibTrans" cxnId="{9194AB23-51A4-42A1-B3C4-07739869B302}">
      <dgm:prSet/>
      <dgm:spPr/>
      <dgm:t>
        <a:bodyPr/>
        <a:lstStyle/>
        <a:p>
          <a:endParaRPr lang="de-DE"/>
        </a:p>
      </dgm:t>
    </dgm:pt>
    <dgm:pt modelId="{C4192054-33EC-4C99-A187-AFB38612B91A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 smtClean="0"/>
            <a:t>Gleicher FB</a:t>
          </a:r>
          <a:endParaRPr lang="de-DE" dirty="0"/>
        </a:p>
      </dgm:t>
    </dgm:pt>
    <dgm:pt modelId="{1450AA41-F1AB-4721-A785-F60A2051D075}" type="parTrans" cxnId="{BE669EA9-C91D-4AA9-AC09-4B75DC56DB4F}">
      <dgm:prSet/>
      <dgm:spPr/>
      <dgm:t>
        <a:bodyPr/>
        <a:lstStyle/>
        <a:p>
          <a:endParaRPr lang="de-DE"/>
        </a:p>
      </dgm:t>
    </dgm:pt>
    <dgm:pt modelId="{2B01FD8D-D14E-4B59-A08C-38737B240D27}" type="sibTrans" cxnId="{BE669EA9-C91D-4AA9-AC09-4B75DC56DB4F}">
      <dgm:prSet/>
      <dgm:spPr/>
      <dgm:t>
        <a:bodyPr/>
        <a:lstStyle/>
        <a:p>
          <a:endParaRPr lang="de-DE"/>
        </a:p>
      </dgm:t>
    </dgm:pt>
    <dgm:pt modelId="{24A385BA-88F4-4BCB-811B-3349E8FAFF24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 smtClean="0"/>
            <a:t>BO Nichttechnik</a:t>
          </a:r>
          <a:endParaRPr lang="de-DE" dirty="0"/>
        </a:p>
      </dgm:t>
    </dgm:pt>
    <dgm:pt modelId="{BB4A836D-47A2-446B-8922-81F042D6B708}" type="parTrans" cxnId="{4E755770-07AD-4054-A3C0-BFBCC010BA07}">
      <dgm:prSet/>
      <dgm:spPr/>
      <dgm:t>
        <a:bodyPr/>
        <a:lstStyle/>
        <a:p>
          <a:endParaRPr lang="de-DE"/>
        </a:p>
      </dgm:t>
    </dgm:pt>
    <dgm:pt modelId="{BD07AD87-9343-47C5-87C2-5EC557EFFD57}" type="sibTrans" cxnId="{4E755770-07AD-4054-A3C0-BFBCC010BA07}">
      <dgm:prSet/>
      <dgm:spPr/>
      <dgm:t>
        <a:bodyPr/>
        <a:lstStyle/>
        <a:p>
          <a:endParaRPr lang="de-DE"/>
        </a:p>
      </dgm:t>
    </dgm:pt>
    <dgm:pt modelId="{AAB375DA-4137-43D0-8AF6-82F2CF74F4B8}">
      <dgm:prSet phldrT="[Text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 smtClean="0"/>
            <a:t>Aufnahme in FB</a:t>
          </a:r>
          <a:endParaRPr lang="de-DE" dirty="0"/>
        </a:p>
      </dgm:t>
    </dgm:pt>
    <dgm:pt modelId="{1F0FDD8F-CE1D-40C4-8828-F576FCFC93ED}" type="parTrans" cxnId="{D7F572A4-114A-49F7-AC56-8E17A2B85283}">
      <dgm:prSet/>
      <dgm:spPr/>
      <dgm:t>
        <a:bodyPr/>
        <a:lstStyle/>
        <a:p>
          <a:endParaRPr lang="de-DE"/>
        </a:p>
      </dgm:t>
    </dgm:pt>
    <dgm:pt modelId="{0354F00D-E027-49DC-8121-11D01BBA0FE9}" type="sibTrans" cxnId="{D7F572A4-114A-49F7-AC56-8E17A2B85283}">
      <dgm:prSet/>
      <dgm:spPr/>
      <dgm:t>
        <a:bodyPr/>
        <a:lstStyle/>
        <a:p>
          <a:endParaRPr lang="de-DE"/>
        </a:p>
      </dgm:t>
    </dgm:pt>
    <dgm:pt modelId="{89E05E44-3BCE-46EF-A352-6FEB87114CF0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 smtClean="0"/>
            <a:t>BO Technik</a:t>
          </a:r>
          <a:endParaRPr lang="de-DE" dirty="0"/>
        </a:p>
      </dgm:t>
    </dgm:pt>
    <dgm:pt modelId="{824F94E6-0B5F-4BC7-BFA3-05E5E03CC613}" type="parTrans" cxnId="{6AFAF402-14B6-4EA2-A957-321F7586890C}">
      <dgm:prSet/>
      <dgm:spPr/>
      <dgm:t>
        <a:bodyPr/>
        <a:lstStyle/>
        <a:p>
          <a:endParaRPr lang="de-DE"/>
        </a:p>
      </dgm:t>
    </dgm:pt>
    <dgm:pt modelId="{5E4FA406-9C55-4337-A1EE-33BDB2A597E8}" type="sibTrans" cxnId="{6AFAF402-14B6-4EA2-A957-321F7586890C}">
      <dgm:prSet/>
      <dgm:spPr/>
      <dgm:t>
        <a:bodyPr/>
        <a:lstStyle/>
        <a:p>
          <a:endParaRPr lang="de-DE"/>
        </a:p>
      </dgm:t>
    </dgm:pt>
    <dgm:pt modelId="{220ED12C-A8D7-4EF1-87CF-4EAB1C673C0B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dirty="0" smtClean="0"/>
            <a:t>Anderer FB</a:t>
          </a:r>
          <a:endParaRPr lang="de-DE" dirty="0"/>
        </a:p>
      </dgm:t>
    </dgm:pt>
    <dgm:pt modelId="{680DAE1F-75CE-4840-84AE-E157B8117C84}" type="parTrans" cxnId="{584B8474-B53E-4DBB-87A8-A27C85D66C4A}">
      <dgm:prSet/>
      <dgm:spPr/>
      <dgm:t>
        <a:bodyPr/>
        <a:lstStyle/>
        <a:p>
          <a:endParaRPr lang="de-DE"/>
        </a:p>
      </dgm:t>
    </dgm:pt>
    <dgm:pt modelId="{75204593-109C-45DD-8BEC-2F487BBE0BD7}" type="sibTrans" cxnId="{584B8474-B53E-4DBB-87A8-A27C85D66C4A}">
      <dgm:prSet/>
      <dgm:spPr/>
      <dgm:t>
        <a:bodyPr/>
        <a:lstStyle/>
        <a:p>
          <a:endParaRPr lang="de-DE"/>
        </a:p>
      </dgm:t>
    </dgm:pt>
    <dgm:pt modelId="{8565BF6A-5D3B-407B-AD49-6F774082BBD0}" type="pres">
      <dgm:prSet presAssocID="{F40479D7-A214-4176-B6FE-3505F12779D0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9F0C68C2-A1E8-4B55-B649-B56825DAC433}" type="pres">
      <dgm:prSet presAssocID="{9EA4D6A9-E10A-4B0F-B898-C103FE97557A}" presName="vertOne" presStyleCnt="0"/>
      <dgm:spPr/>
    </dgm:pt>
    <dgm:pt modelId="{15F88AA8-2FB8-45A9-9DDE-4C47DF8EA21D}" type="pres">
      <dgm:prSet presAssocID="{9EA4D6A9-E10A-4B0F-B898-C103FE97557A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1FDBD28D-29EF-41FE-B955-4DB48BF96BED}" type="pres">
      <dgm:prSet presAssocID="{9EA4D6A9-E10A-4B0F-B898-C103FE97557A}" presName="parTransOne" presStyleCnt="0"/>
      <dgm:spPr/>
    </dgm:pt>
    <dgm:pt modelId="{80638CF6-E6C4-434B-AFA8-632754147869}" type="pres">
      <dgm:prSet presAssocID="{9EA4D6A9-E10A-4B0F-B898-C103FE97557A}" presName="horzOne" presStyleCnt="0"/>
      <dgm:spPr/>
    </dgm:pt>
    <dgm:pt modelId="{BC0A2037-CC79-4718-AB83-1CDF6EE1B89A}" type="pres">
      <dgm:prSet presAssocID="{AECAC925-45B3-45E7-9020-6255372F707A}" presName="vertTwo" presStyleCnt="0"/>
      <dgm:spPr/>
    </dgm:pt>
    <dgm:pt modelId="{DAEBB20F-19AB-433B-92A4-E94F7475DC33}" type="pres">
      <dgm:prSet presAssocID="{AECAC925-45B3-45E7-9020-6255372F707A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E2E0A875-FA7E-4646-8FF9-3708CDD16A09}" type="pres">
      <dgm:prSet presAssocID="{AECAC925-45B3-45E7-9020-6255372F707A}" presName="parTransTwo" presStyleCnt="0"/>
      <dgm:spPr/>
    </dgm:pt>
    <dgm:pt modelId="{237A3732-A16E-4525-8351-AA6F23098BAC}" type="pres">
      <dgm:prSet presAssocID="{AECAC925-45B3-45E7-9020-6255372F707A}" presName="horzTwo" presStyleCnt="0"/>
      <dgm:spPr/>
    </dgm:pt>
    <dgm:pt modelId="{AF89F9DD-99D8-4D1E-9D07-68BE27C8DECF}" type="pres">
      <dgm:prSet presAssocID="{C4192054-33EC-4C99-A187-AFB38612B91A}" presName="vertThree" presStyleCnt="0"/>
      <dgm:spPr/>
    </dgm:pt>
    <dgm:pt modelId="{5BBA575F-F188-4A64-A95B-ADBC1D1229C1}" type="pres">
      <dgm:prSet presAssocID="{C4192054-33EC-4C99-A187-AFB38612B91A}" presName="txThre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FC5B66D7-8AD5-411F-A49D-6E0F92D43B54}" type="pres">
      <dgm:prSet presAssocID="{C4192054-33EC-4C99-A187-AFB38612B91A}" presName="horzThree" presStyleCnt="0"/>
      <dgm:spPr/>
    </dgm:pt>
    <dgm:pt modelId="{64A9D154-0034-4AE7-9D4C-F7F24FB71D5C}" type="pres">
      <dgm:prSet presAssocID="{2B01FD8D-D14E-4B59-A08C-38737B240D27}" presName="sibSpaceThree" presStyleCnt="0"/>
      <dgm:spPr/>
    </dgm:pt>
    <dgm:pt modelId="{4BA40CCA-4C6F-409C-B626-46401E9B803B}" type="pres">
      <dgm:prSet presAssocID="{220ED12C-A8D7-4EF1-87CF-4EAB1C673C0B}" presName="vertThree" presStyleCnt="0"/>
      <dgm:spPr/>
    </dgm:pt>
    <dgm:pt modelId="{FC58C98D-B81D-4C0F-9A99-AAF5DFDE4E9E}" type="pres">
      <dgm:prSet presAssocID="{220ED12C-A8D7-4EF1-87CF-4EAB1C673C0B}" presName="txThre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E7E03C0A-E521-44B6-87AA-4AF10B20103B}" type="pres">
      <dgm:prSet presAssocID="{220ED12C-A8D7-4EF1-87CF-4EAB1C673C0B}" presName="horzThree" presStyleCnt="0"/>
      <dgm:spPr/>
    </dgm:pt>
    <dgm:pt modelId="{01821E81-0D90-4F05-AA6A-9D0B52472791}" type="pres">
      <dgm:prSet presAssocID="{75204593-109C-45DD-8BEC-2F487BBE0BD7}" presName="sibSpaceThree" presStyleCnt="0"/>
      <dgm:spPr/>
    </dgm:pt>
    <dgm:pt modelId="{1DC47A7E-50A3-4D18-BE0E-D4D0CBB2845A}" type="pres">
      <dgm:prSet presAssocID="{89E05E44-3BCE-46EF-A352-6FEB87114CF0}" presName="vertThree" presStyleCnt="0"/>
      <dgm:spPr/>
    </dgm:pt>
    <dgm:pt modelId="{DE678BC1-C860-4AEA-81CB-76C10206E2EC}" type="pres">
      <dgm:prSet presAssocID="{89E05E44-3BCE-46EF-A352-6FEB87114CF0}" presName="txThre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C45A41E-0E47-4C1F-9351-24DCCA58739B}" type="pres">
      <dgm:prSet presAssocID="{89E05E44-3BCE-46EF-A352-6FEB87114CF0}" presName="horzThree" presStyleCnt="0"/>
      <dgm:spPr/>
    </dgm:pt>
    <dgm:pt modelId="{33036238-6838-4FC5-B31B-CD05813230C1}" type="pres">
      <dgm:prSet presAssocID="{5E4FA406-9C55-4337-A1EE-33BDB2A597E8}" presName="sibSpaceThree" presStyleCnt="0"/>
      <dgm:spPr/>
    </dgm:pt>
    <dgm:pt modelId="{C7D3A404-627C-4E15-93EC-69C46889A290}" type="pres">
      <dgm:prSet presAssocID="{24A385BA-88F4-4BCB-811B-3349E8FAFF24}" presName="vertThree" presStyleCnt="0"/>
      <dgm:spPr/>
    </dgm:pt>
    <dgm:pt modelId="{3F44591B-47F0-4320-923A-D4D4F4A834D5}" type="pres">
      <dgm:prSet presAssocID="{24A385BA-88F4-4BCB-811B-3349E8FAFF24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94B4B62-8E80-420F-841D-5D259623FDD2}" type="pres">
      <dgm:prSet presAssocID="{24A385BA-88F4-4BCB-811B-3349E8FAFF24}" presName="horzThree" presStyleCnt="0"/>
      <dgm:spPr/>
    </dgm:pt>
    <dgm:pt modelId="{74707B50-D2B2-4002-98BD-FD02610C5F63}" type="pres">
      <dgm:prSet presAssocID="{E55E20E0-EDAC-4DA2-8966-378BA1C18812}" presName="sibSpaceTwo" presStyleCnt="0"/>
      <dgm:spPr/>
    </dgm:pt>
    <dgm:pt modelId="{A4931034-E7AE-47A7-978E-DD9695274D39}" type="pres">
      <dgm:prSet presAssocID="{AAB375DA-4137-43D0-8AF6-82F2CF74F4B8}" presName="vertTwo" presStyleCnt="0"/>
      <dgm:spPr/>
    </dgm:pt>
    <dgm:pt modelId="{BD4794B1-D7E0-4C89-8B39-21231D0DE8B6}" type="pres">
      <dgm:prSet presAssocID="{AAB375DA-4137-43D0-8AF6-82F2CF74F4B8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A95CEA7F-2890-4014-A6B5-B10B1EE0F212}" type="pres">
      <dgm:prSet presAssocID="{AAB375DA-4137-43D0-8AF6-82F2CF74F4B8}" presName="horzTwo" presStyleCnt="0"/>
      <dgm:spPr/>
    </dgm:pt>
  </dgm:ptLst>
  <dgm:cxnLst>
    <dgm:cxn modelId="{40C507A1-EEA8-4CFC-B0FE-E33F9093CAEB}" type="presOf" srcId="{C4192054-33EC-4C99-A187-AFB38612B91A}" destId="{5BBA575F-F188-4A64-A95B-ADBC1D1229C1}" srcOrd="0" destOrd="0" presId="urn:microsoft.com/office/officeart/2005/8/layout/hierarchy4"/>
    <dgm:cxn modelId="{9194AB23-51A4-42A1-B3C4-07739869B302}" srcId="{9EA4D6A9-E10A-4B0F-B898-C103FE97557A}" destId="{AECAC925-45B3-45E7-9020-6255372F707A}" srcOrd="0" destOrd="0" parTransId="{5DA9529C-CC8D-4FFA-8DE5-858E4A31EDDD}" sibTransId="{E55E20E0-EDAC-4DA2-8966-378BA1C18812}"/>
    <dgm:cxn modelId="{B7541AE3-0536-42D5-B33F-F37707E66FA3}" type="presOf" srcId="{9EA4D6A9-E10A-4B0F-B898-C103FE97557A}" destId="{15F88AA8-2FB8-45A9-9DDE-4C47DF8EA21D}" srcOrd="0" destOrd="0" presId="urn:microsoft.com/office/officeart/2005/8/layout/hierarchy4"/>
    <dgm:cxn modelId="{D7F572A4-114A-49F7-AC56-8E17A2B85283}" srcId="{9EA4D6A9-E10A-4B0F-B898-C103FE97557A}" destId="{AAB375DA-4137-43D0-8AF6-82F2CF74F4B8}" srcOrd="1" destOrd="0" parTransId="{1F0FDD8F-CE1D-40C4-8828-F576FCFC93ED}" sibTransId="{0354F00D-E027-49DC-8121-11D01BBA0FE9}"/>
    <dgm:cxn modelId="{584B8474-B53E-4DBB-87A8-A27C85D66C4A}" srcId="{AECAC925-45B3-45E7-9020-6255372F707A}" destId="{220ED12C-A8D7-4EF1-87CF-4EAB1C673C0B}" srcOrd="1" destOrd="0" parTransId="{680DAE1F-75CE-4840-84AE-E157B8117C84}" sibTransId="{75204593-109C-45DD-8BEC-2F487BBE0BD7}"/>
    <dgm:cxn modelId="{0F268DB5-0E71-4227-ACDB-70608B00CC06}" srcId="{F40479D7-A214-4176-B6FE-3505F12779D0}" destId="{9EA4D6A9-E10A-4B0F-B898-C103FE97557A}" srcOrd="0" destOrd="0" parTransId="{147E6B3A-B4AC-4730-83F3-95766BD66B87}" sibTransId="{55E87BC4-9692-4986-B5C3-93EC67C89030}"/>
    <dgm:cxn modelId="{2B7461A6-266C-4D58-ADD9-E8CD61FDAF2D}" type="presOf" srcId="{89E05E44-3BCE-46EF-A352-6FEB87114CF0}" destId="{DE678BC1-C860-4AEA-81CB-76C10206E2EC}" srcOrd="0" destOrd="0" presId="urn:microsoft.com/office/officeart/2005/8/layout/hierarchy4"/>
    <dgm:cxn modelId="{B3974A61-80EA-4874-8FB4-D116CD483E14}" type="presOf" srcId="{AECAC925-45B3-45E7-9020-6255372F707A}" destId="{DAEBB20F-19AB-433B-92A4-E94F7475DC33}" srcOrd="0" destOrd="0" presId="urn:microsoft.com/office/officeart/2005/8/layout/hierarchy4"/>
    <dgm:cxn modelId="{BE669EA9-C91D-4AA9-AC09-4B75DC56DB4F}" srcId="{AECAC925-45B3-45E7-9020-6255372F707A}" destId="{C4192054-33EC-4C99-A187-AFB38612B91A}" srcOrd="0" destOrd="0" parTransId="{1450AA41-F1AB-4721-A785-F60A2051D075}" sibTransId="{2B01FD8D-D14E-4B59-A08C-38737B240D27}"/>
    <dgm:cxn modelId="{3225A8C9-0772-4806-A641-CAD412EB1EF3}" type="presOf" srcId="{24A385BA-88F4-4BCB-811B-3349E8FAFF24}" destId="{3F44591B-47F0-4320-923A-D4D4F4A834D5}" srcOrd="0" destOrd="0" presId="urn:microsoft.com/office/officeart/2005/8/layout/hierarchy4"/>
    <dgm:cxn modelId="{6AFAF402-14B6-4EA2-A957-321F7586890C}" srcId="{AECAC925-45B3-45E7-9020-6255372F707A}" destId="{89E05E44-3BCE-46EF-A352-6FEB87114CF0}" srcOrd="2" destOrd="0" parTransId="{824F94E6-0B5F-4BC7-BFA3-05E5E03CC613}" sibTransId="{5E4FA406-9C55-4337-A1EE-33BDB2A597E8}"/>
    <dgm:cxn modelId="{956F3362-A036-4BD8-97BA-745346C171A9}" type="presOf" srcId="{220ED12C-A8D7-4EF1-87CF-4EAB1C673C0B}" destId="{FC58C98D-B81D-4C0F-9A99-AAF5DFDE4E9E}" srcOrd="0" destOrd="0" presId="urn:microsoft.com/office/officeart/2005/8/layout/hierarchy4"/>
    <dgm:cxn modelId="{4E755770-07AD-4054-A3C0-BFBCC010BA07}" srcId="{AECAC925-45B3-45E7-9020-6255372F707A}" destId="{24A385BA-88F4-4BCB-811B-3349E8FAFF24}" srcOrd="3" destOrd="0" parTransId="{BB4A836D-47A2-446B-8922-81F042D6B708}" sibTransId="{BD07AD87-9343-47C5-87C2-5EC557EFFD57}"/>
    <dgm:cxn modelId="{32191F48-5AB9-4B67-B1F6-09E481CCD029}" type="presOf" srcId="{AAB375DA-4137-43D0-8AF6-82F2CF74F4B8}" destId="{BD4794B1-D7E0-4C89-8B39-21231D0DE8B6}" srcOrd="0" destOrd="0" presId="urn:microsoft.com/office/officeart/2005/8/layout/hierarchy4"/>
    <dgm:cxn modelId="{CB9B9BC8-8803-44FD-B36F-B11334CE527F}" type="presOf" srcId="{F40479D7-A214-4176-B6FE-3505F12779D0}" destId="{8565BF6A-5D3B-407B-AD49-6F774082BBD0}" srcOrd="0" destOrd="0" presId="urn:microsoft.com/office/officeart/2005/8/layout/hierarchy4"/>
    <dgm:cxn modelId="{1D3A5576-9CEB-4E56-812F-D5A622E608B9}" type="presParOf" srcId="{8565BF6A-5D3B-407B-AD49-6F774082BBD0}" destId="{9F0C68C2-A1E8-4B55-B649-B56825DAC433}" srcOrd="0" destOrd="0" presId="urn:microsoft.com/office/officeart/2005/8/layout/hierarchy4"/>
    <dgm:cxn modelId="{62CA14CF-D4B1-4A2A-B72E-8786C0A8F65D}" type="presParOf" srcId="{9F0C68C2-A1E8-4B55-B649-B56825DAC433}" destId="{15F88AA8-2FB8-45A9-9DDE-4C47DF8EA21D}" srcOrd="0" destOrd="0" presId="urn:microsoft.com/office/officeart/2005/8/layout/hierarchy4"/>
    <dgm:cxn modelId="{4D4C6DB8-D29F-4A5F-B04E-FC2D19214411}" type="presParOf" srcId="{9F0C68C2-A1E8-4B55-B649-B56825DAC433}" destId="{1FDBD28D-29EF-41FE-B955-4DB48BF96BED}" srcOrd="1" destOrd="0" presId="urn:microsoft.com/office/officeart/2005/8/layout/hierarchy4"/>
    <dgm:cxn modelId="{CE7F6A21-E430-4490-8EB9-941EEBD3FC3B}" type="presParOf" srcId="{9F0C68C2-A1E8-4B55-B649-B56825DAC433}" destId="{80638CF6-E6C4-434B-AFA8-632754147869}" srcOrd="2" destOrd="0" presId="urn:microsoft.com/office/officeart/2005/8/layout/hierarchy4"/>
    <dgm:cxn modelId="{8EFEA3C2-D65C-48CE-B3A1-EBB9381520FD}" type="presParOf" srcId="{80638CF6-E6C4-434B-AFA8-632754147869}" destId="{BC0A2037-CC79-4718-AB83-1CDF6EE1B89A}" srcOrd="0" destOrd="0" presId="urn:microsoft.com/office/officeart/2005/8/layout/hierarchy4"/>
    <dgm:cxn modelId="{9DCFA39C-62FF-411C-B31E-4FF25E1DF102}" type="presParOf" srcId="{BC0A2037-CC79-4718-AB83-1CDF6EE1B89A}" destId="{DAEBB20F-19AB-433B-92A4-E94F7475DC33}" srcOrd="0" destOrd="0" presId="urn:microsoft.com/office/officeart/2005/8/layout/hierarchy4"/>
    <dgm:cxn modelId="{20A2A6F6-1530-4F16-B309-08CBC7962BF5}" type="presParOf" srcId="{BC0A2037-CC79-4718-AB83-1CDF6EE1B89A}" destId="{E2E0A875-FA7E-4646-8FF9-3708CDD16A09}" srcOrd="1" destOrd="0" presId="urn:microsoft.com/office/officeart/2005/8/layout/hierarchy4"/>
    <dgm:cxn modelId="{608BFF0E-0C49-432C-90ED-8E812E445D91}" type="presParOf" srcId="{BC0A2037-CC79-4718-AB83-1CDF6EE1B89A}" destId="{237A3732-A16E-4525-8351-AA6F23098BAC}" srcOrd="2" destOrd="0" presId="urn:microsoft.com/office/officeart/2005/8/layout/hierarchy4"/>
    <dgm:cxn modelId="{580B8F5F-0691-496F-942D-3ECD86DC3119}" type="presParOf" srcId="{237A3732-A16E-4525-8351-AA6F23098BAC}" destId="{AF89F9DD-99D8-4D1E-9D07-68BE27C8DECF}" srcOrd="0" destOrd="0" presId="urn:microsoft.com/office/officeart/2005/8/layout/hierarchy4"/>
    <dgm:cxn modelId="{309C6AB5-A258-4A88-AE09-20480D58396A}" type="presParOf" srcId="{AF89F9DD-99D8-4D1E-9D07-68BE27C8DECF}" destId="{5BBA575F-F188-4A64-A95B-ADBC1D1229C1}" srcOrd="0" destOrd="0" presId="urn:microsoft.com/office/officeart/2005/8/layout/hierarchy4"/>
    <dgm:cxn modelId="{8BC16073-A5A8-4D87-A884-62600FE41B03}" type="presParOf" srcId="{AF89F9DD-99D8-4D1E-9D07-68BE27C8DECF}" destId="{FC5B66D7-8AD5-411F-A49D-6E0F92D43B54}" srcOrd="1" destOrd="0" presId="urn:microsoft.com/office/officeart/2005/8/layout/hierarchy4"/>
    <dgm:cxn modelId="{5CA68FF3-6ED7-45F3-98CC-12E7C58C4E5A}" type="presParOf" srcId="{237A3732-A16E-4525-8351-AA6F23098BAC}" destId="{64A9D154-0034-4AE7-9D4C-F7F24FB71D5C}" srcOrd="1" destOrd="0" presId="urn:microsoft.com/office/officeart/2005/8/layout/hierarchy4"/>
    <dgm:cxn modelId="{438C559E-BE0E-4B99-8AFC-F1C9B0BA1F12}" type="presParOf" srcId="{237A3732-A16E-4525-8351-AA6F23098BAC}" destId="{4BA40CCA-4C6F-409C-B626-46401E9B803B}" srcOrd="2" destOrd="0" presId="urn:microsoft.com/office/officeart/2005/8/layout/hierarchy4"/>
    <dgm:cxn modelId="{85B9C10D-009F-4F71-9C48-B0DD71194CEE}" type="presParOf" srcId="{4BA40CCA-4C6F-409C-B626-46401E9B803B}" destId="{FC58C98D-B81D-4C0F-9A99-AAF5DFDE4E9E}" srcOrd="0" destOrd="0" presId="urn:microsoft.com/office/officeart/2005/8/layout/hierarchy4"/>
    <dgm:cxn modelId="{A7E8E064-DD59-4839-A2FB-0A08373D9CCC}" type="presParOf" srcId="{4BA40CCA-4C6F-409C-B626-46401E9B803B}" destId="{E7E03C0A-E521-44B6-87AA-4AF10B20103B}" srcOrd="1" destOrd="0" presId="urn:microsoft.com/office/officeart/2005/8/layout/hierarchy4"/>
    <dgm:cxn modelId="{440A42B2-BB50-42B3-A013-6AE3E5C83491}" type="presParOf" srcId="{237A3732-A16E-4525-8351-AA6F23098BAC}" destId="{01821E81-0D90-4F05-AA6A-9D0B52472791}" srcOrd="3" destOrd="0" presId="urn:microsoft.com/office/officeart/2005/8/layout/hierarchy4"/>
    <dgm:cxn modelId="{861BA623-15E2-4CC8-9248-B19FF236609D}" type="presParOf" srcId="{237A3732-A16E-4525-8351-AA6F23098BAC}" destId="{1DC47A7E-50A3-4D18-BE0E-D4D0CBB2845A}" srcOrd="4" destOrd="0" presId="urn:microsoft.com/office/officeart/2005/8/layout/hierarchy4"/>
    <dgm:cxn modelId="{43B3F978-100A-4612-BAF4-0A99EDD64E62}" type="presParOf" srcId="{1DC47A7E-50A3-4D18-BE0E-D4D0CBB2845A}" destId="{DE678BC1-C860-4AEA-81CB-76C10206E2EC}" srcOrd="0" destOrd="0" presId="urn:microsoft.com/office/officeart/2005/8/layout/hierarchy4"/>
    <dgm:cxn modelId="{91C475A0-F38B-43E6-9517-E4DA189AEE35}" type="presParOf" srcId="{1DC47A7E-50A3-4D18-BE0E-D4D0CBB2845A}" destId="{2C45A41E-0E47-4C1F-9351-24DCCA58739B}" srcOrd="1" destOrd="0" presId="urn:microsoft.com/office/officeart/2005/8/layout/hierarchy4"/>
    <dgm:cxn modelId="{22F0CF63-445F-49C0-9BBD-296E4A01CDE1}" type="presParOf" srcId="{237A3732-A16E-4525-8351-AA6F23098BAC}" destId="{33036238-6838-4FC5-B31B-CD05813230C1}" srcOrd="5" destOrd="0" presId="urn:microsoft.com/office/officeart/2005/8/layout/hierarchy4"/>
    <dgm:cxn modelId="{CAF01894-18DC-4E77-9863-39F0304064C4}" type="presParOf" srcId="{237A3732-A16E-4525-8351-AA6F23098BAC}" destId="{C7D3A404-627C-4E15-93EC-69C46889A290}" srcOrd="6" destOrd="0" presId="urn:microsoft.com/office/officeart/2005/8/layout/hierarchy4"/>
    <dgm:cxn modelId="{C4CEE68F-AF30-4AD0-8031-F02DB1C3EAAD}" type="presParOf" srcId="{C7D3A404-627C-4E15-93EC-69C46889A290}" destId="{3F44591B-47F0-4320-923A-D4D4F4A834D5}" srcOrd="0" destOrd="0" presId="urn:microsoft.com/office/officeart/2005/8/layout/hierarchy4"/>
    <dgm:cxn modelId="{A7E5E55B-2F3A-484E-B035-2ED725C5A680}" type="presParOf" srcId="{C7D3A404-627C-4E15-93EC-69C46889A290}" destId="{794B4B62-8E80-420F-841D-5D259623FDD2}" srcOrd="1" destOrd="0" presId="urn:microsoft.com/office/officeart/2005/8/layout/hierarchy4"/>
    <dgm:cxn modelId="{4F771349-2383-4065-A01A-599A110632A2}" type="presParOf" srcId="{80638CF6-E6C4-434B-AFA8-632754147869}" destId="{74707B50-D2B2-4002-98BD-FD02610C5F63}" srcOrd="1" destOrd="0" presId="urn:microsoft.com/office/officeart/2005/8/layout/hierarchy4"/>
    <dgm:cxn modelId="{D0915A53-CB45-4ED3-9E1B-19CE1489A0DE}" type="presParOf" srcId="{80638CF6-E6C4-434B-AFA8-632754147869}" destId="{A4931034-E7AE-47A7-978E-DD9695274D39}" srcOrd="2" destOrd="0" presId="urn:microsoft.com/office/officeart/2005/8/layout/hierarchy4"/>
    <dgm:cxn modelId="{211BE973-3236-4ECF-975E-3B1A9E92A4C0}" type="presParOf" srcId="{A4931034-E7AE-47A7-978E-DD9695274D39}" destId="{BD4794B1-D7E0-4C89-8B39-21231D0DE8B6}" srcOrd="0" destOrd="0" presId="urn:microsoft.com/office/officeart/2005/8/layout/hierarchy4"/>
    <dgm:cxn modelId="{B8894234-0A47-4497-8C73-2A53BD1B3A88}" type="presParOf" srcId="{A4931034-E7AE-47A7-978E-DD9695274D39}" destId="{A95CEA7F-2890-4014-A6B5-B10B1EE0F212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E329A16-5C17-4336-8E3C-5ADB5164FDFC}">
      <dsp:nvSpPr>
        <dsp:cNvPr id="0" name=""/>
        <dsp:cNvSpPr/>
      </dsp:nvSpPr>
      <dsp:spPr>
        <a:xfrm>
          <a:off x="0" y="194726"/>
          <a:ext cx="3762380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6F000B-814C-4E7F-AAAB-AA1E90CBDBC3}">
      <dsp:nvSpPr>
        <dsp:cNvPr id="0" name=""/>
        <dsp:cNvSpPr/>
      </dsp:nvSpPr>
      <dsp:spPr>
        <a:xfrm>
          <a:off x="188119" y="17606"/>
          <a:ext cx="2633666" cy="35424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99546" tIns="0" rIns="99546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/>
            <a:t>Ja – „Handschlag“ + Versprechen </a:t>
          </a:r>
          <a:endParaRPr lang="de-DE" sz="1200" kern="1200" dirty="0"/>
        </a:p>
      </dsp:txBody>
      <dsp:txXfrm>
        <a:off x="188119" y="17606"/>
        <a:ext cx="2633666" cy="354240"/>
      </dsp:txXfrm>
    </dsp:sp>
    <dsp:sp modelId="{5F23D9A9-6C5B-425C-904A-04BDC451B35B}">
      <dsp:nvSpPr>
        <dsp:cNvPr id="0" name=""/>
        <dsp:cNvSpPr/>
      </dsp:nvSpPr>
      <dsp:spPr>
        <a:xfrm>
          <a:off x="0" y="714379"/>
          <a:ext cx="3762380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FFE44E-63C8-4B89-90F8-F6E1B120C0B4}">
      <dsp:nvSpPr>
        <dsp:cNvPr id="0" name=""/>
        <dsp:cNvSpPr/>
      </dsp:nvSpPr>
      <dsp:spPr>
        <a:xfrm>
          <a:off x="188119" y="561926"/>
          <a:ext cx="2633666" cy="35424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99546" tIns="0" rIns="99546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/>
            <a:t>? – Konferenz mit Coach</a:t>
          </a:r>
          <a:endParaRPr lang="de-DE" sz="1200" kern="1200" dirty="0"/>
        </a:p>
      </dsp:txBody>
      <dsp:txXfrm>
        <a:off x="188119" y="561926"/>
        <a:ext cx="2633666" cy="354240"/>
      </dsp:txXfrm>
    </dsp:sp>
    <dsp:sp modelId="{3FEBB6E1-751D-4CA3-A1FB-A08B29EB8BF9}">
      <dsp:nvSpPr>
        <dsp:cNvPr id="0" name=""/>
        <dsp:cNvSpPr/>
      </dsp:nvSpPr>
      <dsp:spPr>
        <a:xfrm>
          <a:off x="0" y="1283366"/>
          <a:ext cx="3762380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0D4D4F-F8C6-4280-AE74-3E59C3ABED4E}">
      <dsp:nvSpPr>
        <dsp:cNvPr id="0" name=""/>
        <dsp:cNvSpPr/>
      </dsp:nvSpPr>
      <dsp:spPr>
        <a:xfrm>
          <a:off x="179117" y="1106246"/>
          <a:ext cx="3582340" cy="35424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99546" tIns="0" rIns="99546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/>
            <a:t>Nein – Neue Bewerbung in anderem Fachbereich</a:t>
          </a:r>
          <a:endParaRPr lang="de-DE" sz="1200" kern="1200" dirty="0"/>
        </a:p>
      </dsp:txBody>
      <dsp:txXfrm>
        <a:off x="179117" y="1106246"/>
        <a:ext cx="3582340" cy="3542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B2F9AF-F014-4623-A869-D71D442B8072}">
      <dsp:nvSpPr>
        <dsp:cNvPr id="0" name=""/>
        <dsp:cNvSpPr/>
      </dsp:nvSpPr>
      <dsp:spPr>
        <a:xfrm>
          <a:off x="0" y="173867"/>
          <a:ext cx="2714644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B9B335-6E61-4915-BEBB-BC01065941F8}">
      <dsp:nvSpPr>
        <dsp:cNvPr id="0" name=""/>
        <dsp:cNvSpPr/>
      </dsp:nvSpPr>
      <dsp:spPr>
        <a:xfrm>
          <a:off x="135732" y="11507"/>
          <a:ext cx="1900250" cy="32472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71825" tIns="0" rIns="71825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Gleicher Fachbereich</a:t>
          </a:r>
          <a:endParaRPr lang="de-DE" sz="1100" kern="1200" dirty="0"/>
        </a:p>
      </dsp:txBody>
      <dsp:txXfrm>
        <a:off x="135732" y="11507"/>
        <a:ext cx="1900250" cy="324720"/>
      </dsp:txXfrm>
    </dsp:sp>
    <dsp:sp modelId="{9814E7D6-C844-4A86-8EB8-C8775149FDEA}">
      <dsp:nvSpPr>
        <dsp:cNvPr id="0" name=""/>
        <dsp:cNvSpPr/>
      </dsp:nvSpPr>
      <dsp:spPr>
        <a:xfrm>
          <a:off x="0" y="672827"/>
          <a:ext cx="2714644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AADDFE-0C2D-49A5-8861-9EBE60236E81}">
      <dsp:nvSpPr>
        <dsp:cNvPr id="0" name=""/>
        <dsp:cNvSpPr/>
      </dsp:nvSpPr>
      <dsp:spPr>
        <a:xfrm>
          <a:off x="135732" y="510467"/>
          <a:ext cx="1900250" cy="32472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71825" tIns="0" rIns="71825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Alternativer  Fachbereich</a:t>
          </a:r>
          <a:endParaRPr lang="de-DE" sz="1100" kern="1200" dirty="0"/>
        </a:p>
      </dsp:txBody>
      <dsp:txXfrm>
        <a:off x="135732" y="510467"/>
        <a:ext cx="1900250" cy="324720"/>
      </dsp:txXfrm>
    </dsp:sp>
    <dsp:sp modelId="{F0AAB1FF-D693-4EDA-A4E8-BD2C7C4D3BD1}">
      <dsp:nvSpPr>
        <dsp:cNvPr id="0" name=""/>
        <dsp:cNvSpPr/>
      </dsp:nvSpPr>
      <dsp:spPr>
        <a:xfrm>
          <a:off x="0" y="1171788"/>
          <a:ext cx="2714644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386C25-6117-4554-81B5-FD95DCA16A43}">
      <dsp:nvSpPr>
        <dsp:cNvPr id="0" name=""/>
        <dsp:cNvSpPr/>
      </dsp:nvSpPr>
      <dsp:spPr>
        <a:xfrm>
          <a:off x="129237" y="1009428"/>
          <a:ext cx="2584741" cy="324720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71825" tIns="0" rIns="71825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Fachbereich BO Technik-Nichttechnik</a:t>
          </a:r>
          <a:endParaRPr lang="de-DE" sz="1100" kern="1200" dirty="0"/>
        </a:p>
      </dsp:txBody>
      <dsp:txXfrm>
        <a:off x="129237" y="1009428"/>
        <a:ext cx="2584741" cy="32472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5F88AA8-2FB8-45A9-9DDE-4C47DF8EA21D}">
      <dsp:nvSpPr>
        <dsp:cNvPr id="0" name=""/>
        <dsp:cNvSpPr/>
      </dsp:nvSpPr>
      <dsp:spPr>
        <a:xfrm>
          <a:off x="472" y="1013"/>
          <a:ext cx="4118624" cy="62904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Coach + Bewerbungsteam entscheiden über fragliche und abgelehnte Schüler!</a:t>
          </a:r>
          <a:endParaRPr lang="de-DE" sz="1700" kern="1200" dirty="0"/>
        </a:p>
      </dsp:txBody>
      <dsp:txXfrm>
        <a:off x="472" y="1013"/>
        <a:ext cx="4118624" cy="629046"/>
      </dsp:txXfrm>
    </dsp:sp>
    <dsp:sp modelId="{DAEBB20F-19AB-433B-92A4-E94F7475DC33}">
      <dsp:nvSpPr>
        <dsp:cNvPr id="0" name=""/>
        <dsp:cNvSpPr/>
      </dsp:nvSpPr>
      <dsp:spPr>
        <a:xfrm>
          <a:off x="472" y="701476"/>
          <a:ext cx="3261697" cy="62904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2. Bewerbung</a:t>
          </a:r>
          <a:endParaRPr lang="de-DE" sz="2000" kern="1200" dirty="0"/>
        </a:p>
      </dsp:txBody>
      <dsp:txXfrm>
        <a:off x="472" y="701476"/>
        <a:ext cx="3261697" cy="629046"/>
      </dsp:txXfrm>
    </dsp:sp>
    <dsp:sp modelId="{5BBA575F-F188-4A64-A95B-ADBC1D1229C1}">
      <dsp:nvSpPr>
        <dsp:cNvPr id="0" name=""/>
        <dsp:cNvSpPr/>
      </dsp:nvSpPr>
      <dsp:spPr>
        <a:xfrm>
          <a:off x="472" y="1401940"/>
          <a:ext cx="790522" cy="62904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smtClean="0"/>
            <a:t>Gleicher FB</a:t>
          </a:r>
          <a:endParaRPr lang="de-DE" sz="900" kern="1200" dirty="0"/>
        </a:p>
      </dsp:txBody>
      <dsp:txXfrm>
        <a:off x="472" y="1401940"/>
        <a:ext cx="790522" cy="629046"/>
      </dsp:txXfrm>
    </dsp:sp>
    <dsp:sp modelId="{FC58C98D-B81D-4C0F-9A99-AAF5DFDE4E9E}">
      <dsp:nvSpPr>
        <dsp:cNvPr id="0" name=""/>
        <dsp:cNvSpPr/>
      </dsp:nvSpPr>
      <dsp:spPr>
        <a:xfrm>
          <a:off x="824197" y="1401940"/>
          <a:ext cx="790522" cy="62904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smtClean="0"/>
            <a:t>Anderer FB</a:t>
          </a:r>
          <a:endParaRPr lang="de-DE" sz="900" kern="1200" dirty="0"/>
        </a:p>
      </dsp:txBody>
      <dsp:txXfrm>
        <a:off x="824197" y="1401940"/>
        <a:ext cx="790522" cy="629046"/>
      </dsp:txXfrm>
    </dsp:sp>
    <dsp:sp modelId="{DE678BC1-C860-4AEA-81CB-76C10206E2EC}">
      <dsp:nvSpPr>
        <dsp:cNvPr id="0" name=""/>
        <dsp:cNvSpPr/>
      </dsp:nvSpPr>
      <dsp:spPr>
        <a:xfrm>
          <a:off x="1647922" y="1401940"/>
          <a:ext cx="790522" cy="62904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smtClean="0"/>
            <a:t>BO Technik</a:t>
          </a:r>
          <a:endParaRPr lang="de-DE" sz="900" kern="1200" dirty="0"/>
        </a:p>
      </dsp:txBody>
      <dsp:txXfrm>
        <a:off x="1647922" y="1401940"/>
        <a:ext cx="790522" cy="629046"/>
      </dsp:txXfrm>
    </dsp:sp>
    <dsp:sp modelId="{3F44591B-47F0-4320-923A-D4D4F4A834D5}">
      <dsp:nvSpPr>
        <dsp:cNvPr id="0" name=""/>
        <dsp:cNvSpPr/>
      </dsp:nvSpPr>
      <dsp:spPr>
        <a:xfrm>
          <a:off x="2471647" y="1401940"/>
          <a:ext cx="790522" cy="62904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kern="1200" dirty="0" smtClean="0"/>
            <a:t>BO Nichttechnik</a:t>
          </a:r>
          <a:endParaRPr lang="de-DE" sz="900" kern="1200" dirty="0"/>
        </a:p>
      </dsp:txBody>
      <dsp:txXfrm>
        <a:off x="2471647" y="1401940"/>
        <a:ext cx="790522" cy="629046"/>
      </dsp:txXfrm>
    </dsp:sp>
    <dsp:sp modelId="{BD4794B1-D7E0-4C89-8B39-21231D0DE8B6}">
      <dsp:nvSpPr>
        <dsp:cNvPr id="0" name=""/>
        <dsp:cNvSpPr/>
      </dsp:nvSpPr>
      <dsp:spPr>
        <a:xfrm>
          <a:off x="3328574" y="701476"/>
          <a:ext cx="790522" cy="629046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Aufnahme in FB</a:t>
          </a:r>
          <a:endParaRPr lang="de-DE" sz="1100" kern="1200" dirty="0"/>
        </a:p>
      </dsp:txBody>
      <dsp:txXfrm>
        <a:off x="3328574" y="701476"/>
        <a:ext cx="790522" cy="6290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84CAE6-3759-4188-8702-04361855CBD4}" type="datetimeFigureOut">
              <a:rPr lang="de-AT" smtClean="0"/>
              <a:pPr/>
              <a:t>23.08.2012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B689BF-84FB-4CA5-B3A4-B87854F20F60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AT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Textmasterformate durch Klicken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62985A6-F6C4-40D4-9916-A27C2228C4D7}" type="slidenum">
              <a:rPr lang="de-AT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Zukunftszentrum=AK + Land</a:t>
            </a:r>
            <a:r>
              <a:rPr lang="de-DE" baseline="0" dirty="0" smtClean="0"/>
              <a:t> Tirol + Stadt Innsbruck</a:t>
            </a:r>
          </a:p>
          <a:p>
            <a:r>
              <a:rPr lang="de-DE" baseline="0" dirty="0" smtClean="0"/>
              <a:t>Konzept genau studieren; Schulung notwendig?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2985A6-F6C4-40D4-9916-A27C2228C4D7}" type="slidenum">
              <a:rPr lang="de-AT" smtClean="0"/>
              <a:pPr/>
              <a:t>5</a:t>
            </a:fld>
            <a:endParaRPr lang="de-A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6EF082-A608-4C44-A735-2152F586EE0E}" type="slidenum">
              <a:rPr lang="de-AT"/>
              <a:pPr/>
              <a:t>11</a:t>
            </a:fld>
            <a:endParaRPr lang="de-AT"/>
          </a:p>
        </p:txBody>
      </p:sp>
      <p:sp>
        <p:nvSpPr>
          <p:cNvPr id="5122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5123" name="Rectangle 3"/>
          <p:cNvSpPr txBox="1">
            <a:spLocks noGrp="1" noChangeArrowheads="1"/>
          </p:cNvSpPr>
          <p:nvPr>
            <p:ph type="body" idx="1"/>
          </p:nvPr>
        </p:nvSpPr>
        <p:spPr>
          <a:ln/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2985A6-F6C4-40D4-9916-A27C2228C4D7}" type="slidenum">
              <a:rPr lang="de-AT" smtClean="0"/>
              <a:pPr/>
              <a:t>12</a:t>
            </a:fld>
            <a:endParaRPr lang="de-A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2985A6-F6C4-40D4-9916-A27C2228C4D7}" type="slidenum">
              <a:rPr lang="de-AT" smtClean="0"/>
              <a:pPr/>
              <a:t>13</a:t>
            </a:fld>
            <a:endParaRPr lang="de-A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E3603-EAAD-44C4-BE6B-C0E73253A20E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E41D9E-C784-4D75-85F2-F2A17C5F9837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AA0853-5511-4482-BD8D-B7496ED992CF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CB2575-5193-4B1D-923C-D185219634F5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ED2D3-874D-42D3-9FD6-5F34F183DC47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9AEA3-0AC5-4AFC-B3B1-645725C86EE7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5826C-5D97-4B0C-9576-2A3DC9FA9F4C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953431-CACE-4602-9135-6B004F8954EB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C78BAC-E2C1-4E2E-A8DF-5232CC027A5E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61560-01B9-44CF-81C3-7684B8149539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809DF0-D88D-4917-88B1-D68170A20191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Textmasterformate durch Klicken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A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A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2F10D86-36E0-427F-9FFE-98A2C8EBE274}" type="slidenum">
              <a:rPr lang="de-AT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Wochenplan_Workshop_2011_Reine.xls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image" Target="../media/image11.gif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Fotos%202011/kennenlerntage/Wandern.JPG" TargetMode="External"/><Relationship Id="rId2" Type="http://schemas.openxmlformats.org/officeDocument/2006/relationships/hyperlink" Target="Fotos%202011/kennenlerntage/Spielen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Foto%20Miniprojekte/Miniprojekte%20(13)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Wochenplan_Workshop_2011_Reine.xls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772400" cy="2808312"/>
          </a:xfrm>
        </p:spPr>
        <p:txBody>
          <a:bodyPr/>
          <a:lstStyle/>
          <a:p>
            <a:r>
              <a:rPr lang="de-AT" sz="3600" dirty="0" smtClean="0"/>
              <a:t>Unsere BO-Phase endet nicht mit einer Fachbereichswahl sondern mit einer Fachbereichsbewerbung</a:t>
            </a:r>
            <a:endParaRPr lang="de-AT" sz="36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71472" y="2852936"/>
            <a:ext cx="7715304" cy="3505022"/>
          </a:xfrm>
          <a:solidFill>
            <a:srgbClr val="92D050"/>
          </a:solidFill>
        </p:spPr>
        <p:txBody>
          <a:bodyPr/>
          <a:lstStyle/>
          <a:p>
            <a:r>
              <a:rPr lang="de-AT" sz="1400" dirty="0" smtClean="0"/>
              <a:t>Beinhaltet: </a:t>
            </a:r>
          </a:p>
          <a:p>
            <a:r>
              <a:rPr lang="de-AT" dirty="0" smtClean="0"/>
              <a:t>KOMPETENZWORKSHOP </a:t>
            </a:r>
          </a:p>
          <a:p>
            <a:r>
              <a:rPr lang="de-AT" dirty="0" smtClean="0"/>
              <a:t>PROJEKT</a:t>
            </a:r>
          </a:p>
          <a:p>
            <a:r>
              <a:rPr lang="de-AT" dirty="0" smtClean="0"/>
              <a:t>Vorstellung der FACHBEREICHE</a:t>
            </a:r>
          </a:p>
          <a:p>
            <a:r>
              <a:rPr lang="de-AT" dirty="0" smtClean="0"/>
              <a:t>SCHNUPPERBLÖCKE</a:t>
            </a:r>
          </a:p>
          <a:p>
            <a:r>
              <a:rPr lang="de-AT" dirty="0" smtClean="0"/>
              <a:t>BEWERBUNGSGESPRÄCH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Projektbeispiele Metall</a:t>
            </a:r>
            <a:endParaRPr lang="de-DE" dirty="0"/>
          </a:p>
        </p:txBody>
      </p:sp>
      <p:pic>
        <p:nvPicPr>
          <p:cNvPr id="4" name="Inhaltsplatzhalter 3" descr="Miniprojekte (8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285860"/>
            <a:ext cx="2817810" cy="1876661"/>
          </a:xfrm>
        </p:spPr>
      </p:pic>
      <p:pic>
        <p:nvPicPr>
          <p:cNvPr id="5" name="Grafik 4" descr="Miniprojekte (1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1219296"/>
            <a:ext cx="2857520" cy="1903108"/>
          </a:xfrm>
          <a:prstGeom prst="rect">
            <a:avLst/>
          </a:prstGeom>
        </p:spPr>
      </p:pic>
      <p:pic>
        <p:nvPicPr>
          <p:cNvPr id="6" name="Grafik 5" descr="Miniprojekte (16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48828" y="2000240"/>
            <a:ext cx="2495172" cy="3746504"/>
          </a:xfrm>
          <a:prstGeom prst="rect">
            <a:avLst/>
          </a:prstGeom>
        </p:spPr>
      </p:pic>
      <p:pic>
        <p:nvPicPr>
          <p:cNvPr id="7" name="Grafik 6" descr="Miniprojekte (18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00232" y="3429000"/>
            <a:ext cx="3317876" cy="22097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251520" y="332656"/>
            <a:ext cx="8712201" cy="6398914"/>
            <a:chOff x="204" y="572"/>
            <a:chExt cx="5488" cy="3623"/>
          </a:xfrm>
        </p:grpSpPr>
        <p:sp>
          <p:nvSpPr>
            <p:cNvPr id="3075" name="AutoShape 3"/>
            <p:cNvSpPr>
              <a:spLocks noChangeArrowheads="1"/>
            </p:cNvSpPr>
            <p:nvPr/>
          </p:nvSpPr>
          <p:spPr bwMode="auto">
            <a:xfrm>
              <a:off x="340" y="907"/>
              <a:ext cx="5103" cy="3288"/>
            </a:xfrm>
            <a:prstGeom prst="roundRect">
              <a:avLst>
                <a:gd name="adj" fmla="val 28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AT"/>
            </a:p>
          </p:txBody>
        </p:sp>
        <p:sp>
          <p:nvSpPr>
            <p:cNvPr id="3076" name="Text Box 4"/>
            <p:cNvSpPr txBox="1">
              <a:spLocks noChangeArrowheads="1"/>
            </p:cNvSpPr>
            <p:nvPr/>
          </p:nvSpPr>
          <p:spPr bwMode="auto">
            <a:xfrm>
              <a:off x="204" y="572"/>
              <a:ext cx="766" cy="1831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 w="9360" cap="rnd">
              <a:solidFill>
                <a:srgbClr val="FF0000"/>
              </a:solidFill>
              <a:prstDash val="sysDot"/>
              <a:miter lim="800000"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u="sng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1. </a:t>
              </a:r>
              <a:r>
                <a:rPr lang="en-GB" sz="800" u="sng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Einführung</a:t>
              </a:r>
              <a:endParaRPr lang="en-GB" sz="800" u="sng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Was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erwarte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ich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smtClean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von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der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</a:p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Kompetenz-werkstatt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?</a:t>
              </a: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Was muss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ich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dafür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tun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?</a:t>
              </a: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</p:txBody>
        </p:sp>
        <p:sp>
          <p:nvSpPr>
            <p:cNvPr id="3077" name="Text Box 5"/>
            <p:cNvSpPr txBox="1">
              <a:spLocks noChangeArrowheads="1"/>
            </p:cNvSpPr>
            <p:nvPr/>
          </p:nvSpPr>
          <p:spPr bwMode="auto">
            <a:xfrm>
              <a:off x="1156" y="572"/>
              <a:ext cx="766" cy="1831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 w="9360" cap="rnd">
              <a:solidFill>
                <a:srgbClr val="FF0000"/>
              </a:solidFill>
              <a:prstDash val="sysDot"/>
              <a:miter lim="800000"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u="sng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2. </a:t>
              </a:r>
              <a:r>
                <a:rPr lang="en-GB" sz="800" u="sng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Meine</a:t>
              </a:r>
              <a:r>
                <a:rPr lang="en-GB" sz="800" u="sng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u="sng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Interessen</a:t>
              </a:r>
              <a:endParaRPr lang="en-GB" sz="800" u="sng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200" dirty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200" dirty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200" dirty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200" dirty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200" dirty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200" dirty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200" dirty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200" dirty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200" dirty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</p:txBody>
        </p:sp>
        <p:cxnSp>
          <p:nvCxnSpPr>
            <p:cNvPr id="3078" name="AutoShape 6"/>
            <p:cNvCxnSpPr>
              <a:cxnSpLocks noChangeShapeType="1"/>
              <a:stCxn id="3076" idx="3"/>
              <a:endCxn id="3077" idx="1"/>
            </p:cNvCxnSpPr>
            <p:nvPr/>
          </p:nvCxnSpPr>
          <p:spPr bwMode="auto">
            <a:xfrm>
              <a:off x="970" y="1487"/>
              <a:ext cx="187" cy="1"/>
            </a:xfrm>
            <a:prstGeom prst="curvedConnector3">
              <a:avLst>
                <a:gd name="adj1" fmla="val 50000"/>
              </a:avLst>
            </a:prstGeom>
            <a:noFill/>
            <a:ln w="255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3079" name="Text Box 7"/>
            <p:cNvSpPr txBox="1">
              <a:spLocks noChangeArrowheads="1"/>
            </p:cNvSpPr>
            <p:nvPr/>
          </p:nvSpPr>
          <p:spPr bwMode="auto">
            <a:xfrm>
              <a:off x="2109" y="572"/>
              <a:ext cx="766" cy="1831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 w="9360" cap="rnd">
              <a:solidFill>
                <a:srgbClr val="FF0000"/>
              </a:solidFill>
              <a:prstDash val="sysDot"/>
              <a:miter lim="800000"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u="sng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3. </a:t>
              </a:r>
              <a:r>
                <a:rPr lang="en-GB" sz="800" u="sng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Meine</a:t>
              </a:r>
              <a:r>
                <a:rPr lang="en-GB" sz="800" u="sng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u="sng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Stärken</a:t>
              </a:r>
              <a:endParaRPr lang="en-GB" sz="800" u="sng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200" dirty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200" dirty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200" dirty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200" dirty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200" dirty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200" dirty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200" dirty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200" dirty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200" dirty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200" dirty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</p:txBody>
        </p:sp>
        <p:sp>
          <p:nvSpPr>
            <p:cNvPr id="3080" name="Text Box 8"/>
            <p:cNvSpPr txBox="1">
              <a:spLocks noChangeArrowheads="1"/>
            </p:cNvSpPr>
            <p:nvPr/>
          </p:nvSpPr>
          <p:spPr bwMode="auto">
            <a:xfrm>
              <a:off x="3016" y="572"/>
              <a:ext cx="766" cy="1831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 w="9360" cap="rnd">
              <a:solidFill>
                <a:srgbClr val="FF0000"/>
              </a:solidFill>
              <a:prstDash val="sysDot"/>
              <a:miter lim="800000"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u="sng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4. </a:t>
              </a:r>
              <a:r>
                <a:rPr lang="en-GB" sz="800" u="sng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Meine</a:t>
              </a:r>
              <a:r>
                <a:rPr lang="en-GB" sz="800" u="sng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u="sng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Werte</a:t>
              </a:r>
              <a:endParaRPr lang="en-GB" sz="800" u="sng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 smtClean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 smtClean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 err="1" smtClean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Meine</a:t>
              </a:r>
              <a:r>
                <a:rPr lang="en-GB" sz="800" dirty="0" smtClean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Ziele</a:t>
              </a: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 smtClean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 smtClean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Mein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nächster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Schritt</a:t>
              </a: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</p:txBody>
        </p:sp>
        <p:cxnSp>
          <p:nvCxnSpPr>
            <p:cNvPr id="3081" name="AutoShape 9"/>
            <p:cNvCxnSpPr>
              <a:cxnSpLocks noChangeShapeType="1"/>
              <a:stCxn id="3077" idx="3"/>
              <a:endCxn id="3079" idx="1"/>
            </p:cNvCxnSpPr>
            <p:nvPr/>
          </p:nvCxnSpPr>
          <p:spPr bwMode="auto">
            <a:xfrm>
              <a:off x="1922" y="1487"/>
              <a:ext cx="187" cy="1"/>
            </a:xfrm>
            <a:prstGeom prst="curvedConnector3">
              <a:avLst>
                <a:gd name="adj1" fmla="val 50000"/>
              </a:avLst>
            </a:prstGeom>
            <a:noFill/>
            <a:ln w="255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</p:cxnSp>
        <p:cxnSp>
          <p:nvCxnSpPr>
            <p:cNvPr id="3082" name="AutoShape 10"/>
            <p:cNvCxnSpPr>
              <a:cxnSpLocks noChangeShapeType="1"/>
              <a:stCxn id="3079" idx="3"/>
              <a:endCxn id="3080" idx="1"/>
            </p:cNvCxnSpPr>
            <p:nvPr/>
          </p:nvCxnSpPr>
          <p:spPr bwMode="auto">
            <a:xfrm>
              <a:off x="2875" y="1487"/>
              <a:ext cx="141" cy="1"/>
            </a:xfrm>
            <a:prstGeom prst="curvedConnector3">
              <a:avLst>
                <a:gd name="adj1" fmla="val 50000"/>
              </a:avLst>
            </a:prstGeom>
            <a:noFill/>
            <a:ln w="255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3083" name="Text Box 11"/>
            <p:cNvSpPr txBox="1">
              <a:spLocks noChangeArrowheads="1"/>
            </p:cNvSpPr>
            <p:nvPr/>
          </p:nvSpPr>
          <p:spPr bwMode="auto">
            <a:xfrm>
              <a:off x="204" y="2523"/>
              <a:ext cx="2087" cy="1633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 w="9360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u="sng" dirty="0" smtClean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1. </a:t>
              </a:r>
              <a:r>
                <a:rPr lang="en-GB" sz="800" u="sng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Meine</a:t>
              </a:r>
              <a:r>
                <a:rPr lang="en-GB" sz="800" u="sng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u="sng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Projektidee</a:t>
              </a:r>
              <a:endParaRPr lang="en-GB" sz="800" u="sng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Ich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werde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...</a:t>
              </a: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 smtClean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 smtClean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Meine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Lernwünsche</a:t>
              </a: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 smtClean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Was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hilft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mir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dabei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?</a:t>
              </a: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 smtClean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Welche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Schwierigkeiten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gibt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es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?</a:t>
              </a: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 smtClean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Die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wichtigsten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 smtClean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Schritte</a:t>
              </a:r>
              <a:endParaRPr lang="en-GB" sz="800" dirty="0" smtClean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 smtClean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1</a:t>
              </a: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 smtClean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2</a:t>
              </a: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 smtClean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3</a:t>
              </a: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 smtClean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4</a:t>
              </a: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5</a:t>
              </a:r>
            </a:p>
          </p:txBody>
        </p:sp>
        <p:sp>
          <p:nvSpPr>
            <p:cNvPr id="3084" name="Text Box 12"/>
            <p:cNvSpPr txBox="1">
              <a:spLocks noChangeArrowheads="1"/>
            </p:cNvSpPr>
            <p:nvPr/>
          </p:nvSpPr>
          <p:spPr bwMode="auto">
            <a:xfrm>
              <a:off x="2517" y="2523"/>
              <a:ext cx="1945" cy="1588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 w="9360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u="sng" dirty="0" smtClean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2. </a:t>
              </a:r>
              <a:r>
                <a:rPr lang="en-GB" sz="800" u="sng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Mein </a:t>
              </a:r>
              <a:r>
                <a:rPr lang="en-GB" sz="800" u="sng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Projekt</a:t>
              </a:r>
              <a:endParaRPr lang="en-GB" sz="800" u="sng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 smtClean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Was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habe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ich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erreicht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?</a:t>
              </a: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 smtClean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 smtClean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 err="1" smtClean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Weitere</a:t>
              </a:r>
              <a:r>
                <a:rPr lang="en-GB" sz="800" dirty="0" smtClean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nächste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Schritte</a:t>
              </a: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</p:txBody>
        </p:sp>
        <p:sp>
          <p:nvSpPr>
            <p:cNvPr id="3085" name="Text Box 13"/>
            <p:cNvSpPr txBox="1">
              <a:spLocks noChangeArrowheads="1"/>
            </p:cNvSpPr>
            <p:nvPr/>
          </p:nvSpPr>
          <p:spPr bwMode="auto">
            <a:xfrm>
              <a:off x="4649" y="2529"/>
              <a:ext cx="1043" cy="1588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 w="9360" cap="rnd">
              <a:solidFill>
                <a:schemeClr val="accent1"/>
              </a:solidFill>
              <a:prstDash val="sysDot"/>
              <a:miter lim="800000"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u="sng" dirty="0" smtClean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3. </a:t>
              </a:r>
              <a:r>
                <a:rPr lang="en-GB" sz="800" u="sng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Meine</a:t>
              </a:r>
              <a:r>
                <a:rPr lang="en-GB" sz="800" u="sng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u="sng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Erfahrungen</a:t>
              </a:r>
              <a:endParaRPr lang="en-GB" sz="800" u="sng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 smtClean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 smtClean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 smtClean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 smtClean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 smtClean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 smtClean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 smtClean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Was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habe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ich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gelernt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?</a:t>
              </a:r>
            </a:p>
            <a:p>
              <a:pPr algn="ctr"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200" dirty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200" dirty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200" dirty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200" dirty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1200" dirty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</p:txBody>
        </p:sp>
        <p:sp>
          <p:nvSpPr>
            <p:cNvPr id="3087" name="Text Box 15"/>
            <p:cNvSpPr txBox="1">
              <a:spLocks noChangeArrowheads="1"/>
            </p:cNvSpPr>
            <p:nvPr/>
          </p:nvSpPr>
          <p:spPr bwMode="auto">
            <a:xfrm>
              <a:off x="3878" y="572"/>
              <a:ext cx="1814" cy="1870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 w="9360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u="sng" dirty="0" smtClean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5. </a:t>
              </a:r>
              <a:r>
                <a:rPr lang="en-GB" sz="800" u="sng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Mein </a:t>
              </a:r>
              <a:r>
                <a:rPr lang="en-GB" sz="800" u="sng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Traumberufsfeld</a:t>
              </a:r>
              <a:endParaRPr lang="en-GB" sz="800" u="sng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 err="1" smtClean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Möglichkeit</a:t>
              </a:r>
              <a:r>
                <a:rPr lang="en-GB" sz="800" dirty="0" smtClean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1</a:t>
              </a: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 smtClean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Möglichkeit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2</a:t>
              </a: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algn="ctr"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 smtClean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 err="1" smtClean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Welche</a:t>
              </a:r>
              <a:r>
                <a:rPr lang="en-GB" sz="800" dirty="0" smtClean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Stärken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verhelfen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mir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dazu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?</a:t>
              </a: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 smtClean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 smtClean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 err="1" smtClean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Welche</a:t>
              </a:r>
              <a:r>
                <a:rPr lang="en-GB" sz="800" dirty="0" smtClean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Hindernisse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gibt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es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?</a:t>
              </a: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 smtClean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 smtClean="0">
                <a:solidFill>
                  <a:srgbClr val="000000"/>
                </a:solidFill>
                <a:latin typeface="Verdana" pitchFamily="32" charset="0"/>
                <a:cs typeface="Tahoma" charset="0"/>
              </a:endParaRPr>
            </a:p>
            <a:p>
              <a:pPr defTabSz="449263">
                <a:lnSpc>
                  <a:spcPct val="101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 err="1" smtClean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Welche</a:t>
              </a:r>
              <a:r>
                <a:rPr lang="en-GB" sz="800" dirty="0" smtClean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Informationen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benötige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ich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 </a:t>
              </a:r>
              <a:r>
                <a:rPr lang="en-GB" sz="800" dirty="0" err="1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noch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?</a:t>
              </a: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 smtClean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GB" sz="800" dirty="0" smtClean="0">
                <a:solidFill>
                  <a:srgbClr val="000000"/>
                </a:solidFill>
                <a:latin typeface="Times New Roman" pitchFamily="16" charset="0"/>
                <a:cs typeface="Tahoma" charset="0"/>
              </a:endParaRPr>
            </a:p>
            <a:p>
              <a:pPr defTabSz="449263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800" dirty="0" err="1" smtClean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Betriebe</a:t>
              </a:r>
              <a:r>
                <a:rPr lang="en-GB" sz="800" dirty="0">
                  <a:solidFill>
                    <a:srgbClr val="000000"/>
                  </a:solidFill>
                  <a:latin typeface="Verdana" pitchFamily="32" charset="0"/>
                  <a:cs typeface="Tahoma" charset="0"/>
                </a:rPr>
                <a:t>:</a:t>
              </a:r>
            </a:p>
          </p:txBody>
        </p:sp>
        <p:cxnSp>
          <p:nvCxnSpPr>
            <p:cNvPr id="3089" name="AutoShape 17"/>
            <p:cNvCxnSpPr>
              <a:cxnSpLocks noChangeShapeType="1"/>
              <a:stCxn id="3084" idx="3"/>
              <a:endCxn id="3085" idx="1"/>
            </p:cNvCxnSpPr>
            <p:nvPr/>
          </p:nvCxnSpPr>
          <p:spPr bwMode="auto">
            <a:xfrm>
              <a:off x="4462" y="3317"/>
              <a:ext cx="187" cy="6"/>
            </a:xfrm>
            <a:prstGeom prst="curvedConnector3">
              <a:avLst>
                <a:gd name="adj1" fmla="val 50000"/>
              </a:avLst>
            </a:prstGeom>
            <a:noFill/>
            <a:ln w="255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</p:cxnSp>
        <p:cxnSp>
          <p:nvCxnSpPr>
            <p:cNvPr id="3093" name="AutoShape 21"/>
            <p:cNvCxnSpPr>
              <a:cxnSpLocks noChangeShapeType="1"/>
            </p:cNvCxnSpPr>
            <p:nvPr/>
          </p:nvCxnSpPr>
          <p:spPr bwMode="auto">
            <a:xfrm>
              <a:off x="3787" y="1469"/>
              <a:ext cx="136" cy="1"/>
            </a:xfrm>
            <a:prstGeom prst="curvedConnector3">
              <a:avLst>
                <a:gd name="adj1" fmla="val 50000"/>
              </a:avLst>
            </a:prstGeom>
            <a:noFill/>
            <a:ln w="255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</p:cxnSp>
      </p:grpSp>
      <p:cxnSp>
        <p:nvCxnSpPr>
          <p:cNvPr id="34" name="AutoShape 17"/>
          <p:cNvCxnSpPr>
            <a:cxnSpLocks noChangeShapeType="1"/>
            <a:stCxn id="3083" idx="3"/>
            <a:endCxn id="3084" idx="1"/>
          </p:cNvCxnSpPr>
          <p:nvPr/>
        </p:nvCxnSpPr>
        <p:spPr bwMode="auto">
          <a:xfrm flipV="1">
            <a:off x="3564633" y="5180854"/>
            <a:ext cx="358775" cy="39739"/>
          </a:xfrm>
          <a:prstGeom prst="curvedConnector3">
            <a:avLst>
              <a:gd name="adj1" fmla="val 50000"/>
            </a:avLst>
          </a:prstGeom>
          <a:noFill/>
          <a:ln w="2556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z="3600" dirty="0" smtClean="0"/>
              <a:t>3. Woche: Schnuppern + Fachbereich </a:t>
            </a:r>
            <a:endParaRPr lang="de-AT" sz="3600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115327" cy="450887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05109"/>
                <a:gridCol w="2705109"/>
                <a:gridCol w="2705109"/>
              </a:tblGrid>
              <a:tr h="482782">
                <a:tc>
                  <a:txBody>
                    <a:bodyPr/>
                    <a:lstStyle/>
                    <a:p>
                      <a:r>
                        <a:rPr lang="de-AT" sz="1600" dirty="0" smtClean="0"/>
                        <a:t>MO - MIT</a:t>
                      </a:r>
                      <a:endParaRPr lang="de-A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DO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FR</a:t>
                      </a:r>
                      <a:endParaRPr lang="de-AT" dirty="0"/>
                    </a:p>
                  </a:txBody>
                  <a:tcPr/>
                </a:tc>
              </a:tr>
              <a:tr h="833295">
                <a:tc rowSpan="5"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1.Schnupperblock</a:t>
                      </a:r>
                    </a:p>
                    <a:p>
                      <a:pPr algn="ctr"/>
                      <a:r>
                        <a:rPr lang="de-AT" dirty="0" smtClean="0"/>
                        <a:t>Bericht mit </a:t>
                      </a:r>
                      <a:r>
                        <a:rPr lang="de-AT" dirty="0" err="1" smtClean="0"/>
                        <a:t>Moodle</a:t>
                      </a:r>
                      <a:endParaRPr lang="de-AT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800" dirty="0" smtClean="0"/>
                        <a:t>Nachbereitung Schnuppern</a:t>
                      </a:r>
                      <a:endParaRPr lang="de-AT" sz="1800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1441417">
                <a:tc vMerge="1"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800" b="1" dirty="0" smtClean="0"/>
                        <a:t>Fachbereich</a:t>
                      </a:r>
                      <a:r>
                        <a:rPr lang="de-AT" sz="1800" b="1" baseline="0" dirty="0" smtClean="0"/>
                        <a:t> 1</a:t>
                      </a:r>
                      <a:r>
                        <a:rPr lang="de-AT" sz="1800" dirty="0" smtClean="0"/>
                        <a:t/>
                      </a:r>
                      <a:br>
                        <a:rPr lang="de-AT" sz="1800" dirty="0" smtClean="0"/>
                      </a:br>
                      <a:r>
                        <a:rPr lang="de-AT" sz="1800" dirty="0" smtClean="0"/>
                        <a:t>Fächer - Inhalte</a:t>
                      </a:r>
                      <a:br>
                        <a:rPr lang="de-AT" sz="1800" dirty="0" smtClean="0"/>
                      </a:br>
                      <a:r>
                        <a:rPr lang="de-AT" sz="1800" dirty="0" smtClean="0"/>
                        <a:t>Anforderungsprofil</a:t>
                      </a:r>
                    </a:p>
                    <a:p>
                      <a:r>
                        <a:rPr lang="de-AT" sz="1800" dirty="0" smtClean="0"/>
                        <a:t>2 h Theorie</a:t>
                      </a:r>
                    </a:p>
                    <a:p>
                      <a:r>
                        <a:rPr lang="de-AT" sz="1800" dirty="0" smtClean="0"/>
                        <a:t>3-4 h Praxis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AT" sz="1800" dirty="0" smtClean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800" b="1" dirty="0" smtClean="0"/>
                        <a:t>Fachbereich</a:t>
                      </a:r>
                      <a:r>
                        <a:rPr lang="de-AT" sz="1800" b="1" baseline="0" dirty="0" smtClean="0"/>
                        <a:t> 2</a:t>
                      </a:r>
                      <a:r>
                        <a:rPr lang="de-AT" sz="1800" dirty="0" smtClean="0"/>
                        <a:t/>
                      </a:r>
                      <a:br>
                        <a:rPr lang="de-AT" sz="1800" dirty="0" smtClean="0"/>
                      </a:br>
                      <a:r>
                        <a:rPr lang="de-AT" sz="1800" dirty="0" smtClean="0"/>
                        <a:t>Fächer - Inhalte</a:t>
                      </a:r>
                      <a:br>
                        <a:rPr lang="de-AT" sz="1800" dirty="0" smtClean="0"/>
                      </a:br>
                      <a:r>
                        <a:rPr lang="de-AT" sz="1800" dirty="0" smtClean="0"/>
                        <a:t>Anforderungsprofil</a:t>
                      </a:r>
                    </a:p>
                    <a:p>
                      <a:r>
                        <a:rPr lang="de-AT" sz="1800" dirty="0" smtClean="0"/>
                        <a:t>2 h Theorie</a:t>
                      </a:r>
                    </a:p>
                    <a:p>
                      <a:r>
                        <a:rPr lang="de-AT" sz="1800" dirty="0" smtClean="0"/>
                        <a:t>3-4 h Praxis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AT" sz="1800" dirty="0" smtClean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48987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600" dirty="0" smtClean="0"/>
                        <a:t>Nachbereitung mit Coach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600" dirty="0" smtClean="0"/>
                        <a:t>Nachbereitung mit Coach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482782">
                <a:tc vMerge="1"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Projekt</a:t>
                      </a:r>
                      <a:endParaRPr lang="de-AT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482782">
                <a:tc vMerge="1"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Freiarbeit</a:t>
                      </a:r>
                      <a:endParaRPr lang="de-AT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z="3600" dirty="0" smtClean="0"/>
              <a:t>4. Woche: Schnuppern + Bewerbung </a:t>
            </a:r>
            <a:endParaRPr lang="de-AT" sz="3600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043891" cy="461168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81297"/>
                <a:gridCol w="2681297"/>
                <a:gridCol w="2681297"/>
              </a:tblGrid>
              <a:tr h="501469">
                <a:tc>
                  <a:txBody>
                    <a:bodyPr/>
                    <a:lstStyle/>
                    <a:p>
                      <a:r>
                        <a:rPr lang="de-AT" sz="1600" dirty="0" smtClean="0"/>
                        <a:t>MO - MIT</a:t>
                      </a:r>
                      <a:endParaRPr lang="de-A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DO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FR</a:t>
                      </a:r>
                      <a:endParaRPr lang="de-AT" dirty="0"/>
                    </a:p>
                  </a:txBody>
                  <a:tcPr/>
                </a:tc>
              </a:tr>
              <a:tr h="865550">
                <a:tc rowSpan="5"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2. Schnupperblock</a:t>
                      </a:r>
                    </a:p>
                    <a:p>
                      <a:pPr algn="ctr"/>
                      <a:r>
                        <a:rPr lang="de-AT" dirty="0" smtClean="0"/>
                        <a:t>Bericht</a:t>
                      </a:r>
                      <a:r>
                        <a:rPr lang="de-AT" baseline="0" dirty="0" smtClean="0"/>
                        <a:t> mit </a:t>
                      </a:r>
                      <a:r>
                        <a:rPr lang="de-AT" baseline="0" dirty="0" err="1" smtClean="0"/>
                        <a:t>Moodle</a:t>
                      </a:r>
                      <a:endParaRPr lang="de-AT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Nachbereitung Schnuppern</a:t>
                      </a:r>
                      <a:endParaRPr lang="de-DE" dirty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de-AT" dirty="0" smtClean="0"/>
                        <a:t>Bewerbung</a:t>
                      </a:r>
                      <a:endParaRPr lang="de-AT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501469">
                <a:tc vMerge="1"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/>
                        <a:t>Bewerbungstraining</a:t>
                      </a:r>
                      <a:endParaRPr lang="de-AT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AT" dirty="0" smtClean="0"/>
                    </a:p>
                  </a:txBody>
                  <a:tcPr/>
                </a:tc>
              </a:tr>
              <a:tr h="501469">
                <a:tc vMerge="1"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Präsentation</a:t>
                      </a:r>
                      <a:r>
                        <a:rPr lang="de-AT" baseline="0" dirty="0" smtClean="0"/>
                        <a:t> des Projektes vor der Gruppe</a:t>
                      </a:r>
                      <a:endParaRPr lang="de-AT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</a:tr>
              <a:tr h="688986">
                <a:tc vMerge="1"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dirty="0" smtClean="0"/>
                        <a:t>„</a:t>
                      </a:r>
                      <a:r>
                        <a:rPr lang="de-AT" dirty="0" smtClean="0">
                          <a:hlinkClick r:id="rId3" action="ppaction://hlinkfile"/>
                        </a:rPr>
                        <a:t>Gutachten</a:t>
                      </a:r>
                      <a:r>
                        <a:rPr lang="de-AT" dirty="0" smtClean="0"/>
                        <a:t>“</a:t>
                      </a:r>
                      <a:r>
                        <a:rPr lang="de-AT" baseline="0" dirty="0" smtClean="0"/>
                        <a:t> für Eltern (und Fachbereichsleiter)</a:t>
                      </a:r>
                      <a:endParaRPr lang="de-AT" dirty="0" smtClean="0"/>
                    </a:p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dirty="0" smtClean="0">
                          <a:solidFill>
                            <a:srgbClr val="FF0000"/>
                          </a:solidFill>
                        </a:rPr>
                        <a:t>KONFERENZ</a:t>
                      </a:r>
                    </a:p>
                    <a:p>
                      <a:endParaRPr lang="de-AT" dirty="0"/>
                    </a:p>
                  </a:txBody>
                  <a:tcPr/>
                </a:tc>
              </a:tr>
              <a:tr h="865550">
                <a:tc vMerge="1"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dirty="0" smtClean="0"/>
                        <a:t>Elternabend mit Coach</a:t>
                      </a:r>
                    </a:p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dirty="0" smtClean="0"/>
                        <a:t>Info an Schüler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dirty="0" smtClean="0"/>
                        <a:t>2. Bewerbung</a:t>
                      </a:r>
                    </a:p>
                    <a:p>
                      <a:endParaRPr lang="de-A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Bewerbung</a:t>
            </a:r>
            <a:endParaRPr lang="de-DE" dirty="0"/>
          </a:p>
        </p:txBody>
      </p:sp>
      <p:pic>
        <p:nvPicPr>
          <p:cNvPr id="1026" name="Picture 2" descr="C:\WINDOWS\Help\Tours\htmlTour\connected_multi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857364"/>
            <a:ext cx="2381264" cy="2402707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642910" y="1500174"/>
            <a:ext cx="2268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Fachbereichsleiter +</a:t>
            </a:r>
          </a:p>
          <a:p>
            <a:r>
              <a:rPr lang="de-DE" dirty="0" smtClean="0"/>
              <a:t>Klassenvorstand</a:t>
            </a:r>
            <a:endParaRPr lang="de-DE" dirty="0"/>
          </a:p>
        </p:txBody>
      </p:sp>
      <p:sp>
        <p:nvSpPr>
          <p:cNvPr id="1029" name="Documents"/>
          <p:cNvSpPr>
            <a:spLocks noEditPoints="1" noChangeArrowheads="1"/>
          </p:cNvSpPr>
          <p:nvPr/>
        </p:nvSpPr>
        <p:spPr bwMode="auto">
          <a:xfrm>
            <a:off x="1000100" y="3429000"/>
            <a:ext cx="1352550" cy="1809750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1071538" y="3786190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Checkliste</a:t>
            </a:r>
          </a:p>
          <a:p>
            <a:r>
              <a:rPr lang="de-DE" sz="1200" dirty="0" smtClean="0"/>
              <a:t>Punkte…</a:t>
            </a:r>
            <a:endParaRPr lang="de-DE" sz="1200" dirty="0"/>
          </a:p>
        </p:txBody>
      </p:sp>
      <p:sp>
        <p:nvSpPr>
          <p:cNvPr id="16" name="Textfeld 15"/>
          <p:cNvSpPr txBox="1"/>
          <p:nvPr/>
        </p:nvSpPr>
        <p:spPr>
          <a:xfrm>
            <a:off x="5857884" y="1643050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Schüler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4786314" y="2143116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 smtClean="0"/>
              <a:t>Unterlagen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6143636" y="2071678"/>
            <a:ext cx="21595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Mappe</a:t>
            </a:r>
          </a:p>
          <a:p>
            <a:r>
              <a:rPr lang="de-DE" dirty="0" smtClean="0"/>
              <a:t>Entwicklungsbaum</a:t>
            </a:r>
          </a:p>
          <a:p>
            <a:r>
              <a:rPr lang="de-DE" dirty="0" smtClean="0"/>
              <a:t>Letztes Zeugnis</a:t>
            </a:r>
          </a:p>
          <a:p>
            <a:r>
              <a:rPr lang="de-DE" dirty="0" smtClean="0"/>
              <a:t>Projektmaterial</a:t>
            </a:r>
            <a:endParaRPr lang="de-DE" dirty="0"/>
          </a:p>
        </p:txBody>
      </p:sp>
      <p:sp>
        <p:nvSpPr>
          <p:cNvPr id="19" name="Textfeld 18"/>
          <p:cNvSpPr txBox="1"/>
          <p:nvPr/>
        </p:nvSpPr>
        <p:spPr>
          <a:xfrm>
            <a:off x="4786314" y="3429000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 smtClean="0"/>
              <a:t>Bewerbung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4786314" y="3929066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u="sng" dirty="0" smtClean="0"/>
              <a:t>Projektpräsentation</a:t>
            </a:r>
          </a:p>
        </p:txBody>
      </p:sp>
      <p:pic>
        <p:nvPicPr>
          <p:cNvPr id="1030" name="Picture 6" descr="C:\WINDOWS\pchealth\helpctr\Vendors\CN=Microsoft Corporation,L=Redmond,S=Washington,C=US\Remote Assistance\Escalation\Common\buddy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1500174"/>
            <a:ext cx="615206" cy="581028"/>
          </a:xfrm>
          <a:prstGeom prst="rect">
            <a:avLst/>
          </a:prstGeom>
          <a:noFill/>
        </p:spPr>
      </p:pic>
      <p:graphicFrame>
        <p:nvGraphicFramePr>
          <p:cNvPr id="24" name="Diagramm 23"/>
          <p:cNvGraphicFramePr/>
          <p:nvPr/>
        </p:nvGraphicFramePr>
        <p:xfrm>
          <a:off x="500034" y="4929198"/>
          <a:ext cx="3762380" cy="1603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1" name="Diagramm 20"/>
          <p:cNvGraphicFramePr/>
          <p:nvPr/>
        </p:nvGraphicFramePr>
        <p:xfrm>
          <a:off x="5429256" y="5000636"/>
          <a:ext cx="2714644" cy="1460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23" name="Textfeld 22"/>
          <p:cNvSpPr txBox="1"/>
          <p:nvPr/>
        </p:nvSpPr>
        <p:spPr>
          <a:xfrm>
            <a:off x="5500694" y="4643446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Zweite Bewerbung</a:t>
            </a:r>
            <a:endParaRPr lang="de-DE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5" name="Geschweifte Klammer rechts 24"/>
          <p:cNvSpPr/>
          <p:nvPr/>
        </p:nvSpPr>
        <p:spPr>
          <a:xfrm>
            <a:off x="4429124" y="5500702"/>
            <a:ext cx="500066" cy="928694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ln w="76200">
                <a:solidFill>
                  <a:sysClr val="windowText" lastClr="000000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Bewerbung mit Projekt</a:t>
            </a:r>
            <a:endParaRPr lang="de-DE" dirty="0"/>
          </a:p>
        </p:txBody>
      </p:sp>
      <p:pic>
        <p:nvPicPr>
          <p:cNvPr id="4" name="Inhaltsplatzhalter 3" descr="projekt ha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86106" cy="1143000"/>
          </a:xfrm>
        </p:spPr>
        <p:txBody>
          <a:bodyPr/>
          <a:lstStyle/>
          <a:p>
            <a:r>
              <a:rPr lang="de-DE" dirty="0" smtClean="0"/>
              <a:t>Konferenz</a:t>
            </a:r>
            <a:endParaRPr lang="de-DE" dirty="0"/>
          </a:p>
        </p:txBody>
      </p:sp>
      <p:sp>
        <p:nvSpPr>
          <p:cNvPr id="1026" name="Document"/>
          <p:cNvSpPr>
            <a:spLocks noGrp="1" noEditPoints="1" noChangeArrowheads="1"/>
          </p:cNvSpPr>
          <p:nvPr>
            <p:ph idx="1"/>
          </p:nvPr>
        </p:nvSpPr>
        <p:spPr bwMode="auto">
          <a:xfrm>
            <a:off x="642910" y="1357298"/>
            <a:ext cx="4286280" cy="2411411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u="sng" dirty="0" smtClean="0"/>
              <a:t>Fachbereichsliste </a:t>
            </a:r>
            <a:r>
              <a:rPr lang="de-DE" sz="2800" dirty="0" smtClean="0"/>
              <a:t>mit Anzahl der fix aufgenommen Schülern (ca. 70%)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5143504" y="1785926"/>
            <a:ext cx="39379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Welche FB haben noch Platz?</a:t>
            </a:r>
            <a:br>
              <a:rPr lang="de-DE" dirty="0" smtClean="0"/>
            </a:br>
            <a:r>
              <a:rPr lang="de-DE" dirty="0" smtClean="0"/>
              <a:t>Welche FB kommen nicht zustande?</a:t>
            </a:r>
          </a:p>
          <a:p>
            <a:r>
              <a:rPr lang="de-DE" dirty="0" smtClean="0"/>
              <a:t>Welche „Neuen“ FB bieten wir an?</a:t>
            </a:r>
            <a:endParaRPr lang="de-DE" dirty="0"/>
          </a:p>
        </p:txBody>
      </p:sp>
      <p:graphicFrame>
        <p:nvGraphicFramePr>
          <p:cNvPr id="14" name="Diagramm 13"/>
          <p:cNvGraphicFramePr/>
          <p:nvPr/>
        </p:nvGraphicFramePr>
        <p:xfrm>
          <a:off x="928662" y="4143380"/>
          <a:ext cx="4119570" cy="20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Textfeld 14"/>
          <p:cNvSpPr txBox="1"/>
          <p:nvPr/>
        </p:nvSpPr>
        <p:spPr>
          <a:xfrm>
            <a:off x="5214942" y="4786322"/>
            <a:ext cx="38010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Bewerbungsteam füllt FB möglichst</a:t>
            </a:r>
            <a:br>
              <a:rPr lang="de-DE" dirty="0" smtClean="0"/>
            </a:br>
            <a:r>
              <a:rPr lang="de-DE" dirty="0" smtClean="0"/>
              <a:t>optimal auf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Zuweisung von Restschülern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Prozess!</a:t>
            </a:r>
            <a:endParaRPr lang="de-DE" dirty="0"/>
          </a:p>
        </p:txBody>
      </p:sp>
      <p:pic>
        <p:nvPicPr>
          <p:cNvPr id="4" name="Inhaltsplatzhalter 3" descr="Direktion erarbeitung 1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Vorher …………..nachher</a:t>
            </a:r>
            <a:endParaRPr lang="de-DE" dirty="0"/>
          </a:p>
        </p:txBody>
      </p:sp>
      <p:pic>
        <p:nvPicPr>
          <p:cNvPr id="4" name="Inhaltsplatzhalter 3" descr="vor der Bewerbu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61535" y="1428736"/>
            <a:ext cx="3310465" cy="2482849"/>
          </a:xfrm>
        </p:spPr>
      </p:pic>
      <p:pic>
        <p:nvPicPr>
          <p:cNvPr id="5" name="Grafik 4" descr="Freude aufgenommen  F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1357298"/>
            <a:ext cx="3643338" cy="48577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712" y="1700808"/>
            <a:ext cx="8975288" cy="3323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z="3200" dirty="0" smtClean="0"/>
              <a:t>1. Woche: Information - Administration </a:t>
            </a:r>
            <a:endParaRPr lang="de-AT" sz="3200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281110"/>
          <a:ext cx="8229600" cy="49968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Montag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Dienstag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Mittwoch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Donnerstag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Freitag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Treffen Lehrer nachmittags!</a:t>
                      </a:r>
                      <a:endParaRPr lang="de-AT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Einschreibung</a:t>
                      </a:r>
                      <a:endParaRPr lang="de-AT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 rowSpan="4" gridSpan="2"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„</a:t>
                      </a:r>
                      <a:r>
                        <a:rPr lang="de-AT" dirty="0" err="1" smtClean="0"/>
                        <a:t>Radl</a:t>
                      </a:r>
                      <a:r>
                        <a:rPr lang="de-AT" dirty="0" smtClean="0"/>
                        <a:t>“ – Organisationen</a:t>
                      </a:r>
                      <a:r>
                        <a:rPr lang="de-AT" baseline="0" dirty="0" smtClean="0"/>
                        <a:t> etc.  </a:t>
                      </a:r>
                      <a:r>
                        <a:rPr lang="de-AT" baseline="0" dirty="0" err="1" smtClean="0"/>
                        <a:t>U.a</a:t>
                      </a:r>
                      <a:r>
                        <a:rPr lang="de-AT" baseline="0" dirty="0" smtClean="0"/>
                        <a:t>. Vorstellung Coach und Kompetentwerkstätte, Allgemeine Info PTS</a:t>
                      </a:r>
                    </a:p>
                    <a:p>
                      <a:pPr algn="ctr"/>
                      <a:r>
                        <a:rPr lang="de-AT" baseline="0" dirty="0" smtClean="0"/>
                        <a:t>Schnuppertage</a:t>
                      </a:r>
                    </a:p>
                    <a:p>
                      <a:pPr algn="ctr"/>
                      <a:r>
                        <a:rPr lang="de-AT" baseline="0" dirty="0" smtClean="0"/>
                        <a:t>Schlüsselausgabe</a:t>
                      </a:r>
                    </a:p>
                    <a:p>
                      <a:pPr algn="ctr"/>
                      <a:r>
                        <a:rPr lang="de-AT" baseline="0" dirty="0" smtClean="0"/>
                        <a:t>Hausordnung, KV…</a:t>
                      </a:r>
                    </a:p>
                    <a:p>
                      <a:pPr algn="ctr"/>
                      <a:endParaRPr lang="de-AT" baseline="0" dirty="0" smtClean="0"/>
                    </a:p>
                    <a:p>
                      <a:pPr algn="ctr"/>
                      <a:r>
                        <a:rPr lang="de-AT" baseline="0" dirty="0" smtClean="0"/>
                        <a:t>Standardtests</a:t>
                      </a:r>
                    </a:p>
                    <a:p>
                      <a:pPr algn="ctr"/>
                      <a:r>
                        <a:rPr lang="de-AT" baseline="0" dirty="0" err="1" smtClean="0"/>
                        <a:t>Interessenskompass</a:t>
                      </a:r>
                      <a:endParaRPr lang="de-AT" baseline="0" dirty="0" smtClean="0"/>
                    </a:p>
                    <a:p>
                      <a:pPr algn="ctr"/>
                      <a:r>
                        <a:rPr lang="de-AT" baseline="0" dirty="0" smtClean="0"/>
                        <a:t>Berufsinteressenstest</a:t>
                      </a:r>
                      <a:endParaRPr lang="de-AT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AT" dirty="0" smtClean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Kennenlernen</a:t>
                      </a:r>
                      <a:endParaRPr lang="de-AT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127760"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de-AT" dirty="0" err="1" smtClean="0"/>
                        <a:t>WH-Prüfungen</a:t>
                      </a:r>
                      <a:endParaRPr lang="de-AT" dirty="0"/>
                    </a:p>
                    <a:p>
                      <a:pPr algn="ctr"/>
                      <a:endParaRPr lang="de-AT" dirty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 smtClean="0">
                          <a:hlinkClick r:id="rId2" action="ppaction://hlinkfile"/>
                        </a:rPr>
                        <a:t>Spiele</a:t>
                      </a:r>
                      <a:r>
                        <a:rPr lang="de-AT" dirty="0" smtClean="0"/>
                        <a:t>, </a:t>
                      </a:r>
                      <a:r>
                        <a:rPr lang="de-AT" dirty="0" smtClean="0">
                          <a:hlinkClick r:id="rId3" action="ppaction://hlinkfile"/>
                        </a:rPr>
                        <a:t>Wandern</a:t>
                      </a:r>
                      <a:r>
                        <a:rPr lang="de-AT" dirty="0" smtClean="0"/>
                        <a:t>,</a:t>
                      </a:r>
                      <a:br>
                        <a:rPr lang="de-AT" dirty="0" smtClean="0"/>
                      </a:br>
                      <a:r>
                        <a:rPr lang="de-AT" sz="1400" dirty="0" smtClean="0"/>
                        <a:t>McDonald, Frühstück, …. Schnupperplatz</a:t>
                      </a:r>
                      <a:endParaRPr lang="de-AT" sz="1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678820">
                <a:tc rowSpan="2"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AT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de-AT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AT" dirty="0" smtClean="0"/>
                        <a:t>Informationen zum Projekt</a:t>
                      </a:r>
                      <a:endParaRPr lang="de-AT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dirty="0" smtClean="0"/>
                        <a:t>Zuteilung Gruppe</a:t>
                      </a:r>
                      <a:r>
                        <a:rPr lang="de-AT" baseline="0" dirty="0" smtClean="0"/>
                        <a:t>  Coach</a:t>
                      </a:r>
                      <a:endParaRPr lang="de-AT" dirty="0" smtClean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de-AT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 smtClean="0">
                          <a:hlinkClick r:id="rId4" action="ppaction://hlinkfile"/>
                        </a:rPr>
                        <a:t>Projekt</a:t>
                      </a:r>
                      <a:endParaRPr lang="de-AT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Freiarbeit</a:t>
                      </a:r>
                      <a:endParaRPr lang="de-AT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Coach?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46958"/>
          </a:xfrm>
        </p:spPr>
        <p:txBody>
          <a:bodyPr/>
          <a:lstStyle/>
          <a:p>
            <a:r>
              <a:rPr lang="de-DE" sz="2800" dirty="0" smtClean="0"/>
              <a:t>Verantwortlich, dass der Schüler im für ihn optimalen Fachbereich landet!</a:t>
            </a:r>
          </a:p>
          <a:p>
            <a:r>
              <a:rPr lang="de-DE" sz="2800" dirty="0" smtClean="0"/>
              <a:t>Genaue Beobachtung – liefert am Ende ein „</a:t>
            </a:r>
            <a:r>
              <a:rPr lang="de-DE" sz="2800" dirty="0" smtClean="0">
                <a:hlinkClick r:id="rId2" action="ppaction://hlinkfile"/>
              </a:rPr>
              <a:t>Gutachten</a:t>
            </a:r>
            <a:r>
              <a:rPr lang="de-DE" sz="2800" dirty="0" smtClean="0"/>
              <a:t>“ ab.</a:t>
            </a:r>
          </a:p>
          <a:p>
            <a:r>
              <a:rPr lang="de-DE" sz="2800" dirty="0" smtClean="0"/>
              <a:t>Unterstützt Schnupperplatzsuche</a:t>
            </a:r>
          </a:p>
          <a:p>
            <a:r>
              <a:rPr lang="de-DE" sz="2800" dirty="0" smtClean="0"/>
              <a:t>Betreut Schüler an den Schnuppertagen</a:t>
            </a:r>
          </a:p>
          <a:p>
            <a:r>
              <a:rPr lang="de-DE" sz="2800" dirty="0" smtClean="0"/>
              <a:t>Betreuung „pur“ </a:t>
            </a:r>
            <a:r>
              <a:rPr lang="de-DE" sz="2000" dirty="0" smtClean="0"/>
              <a:t>(Ansprechpartner, Motivator, </a:t>
            </a:r>
            <a:r>
              <a:rPr lang="de-DE" sz="2000" dirty="0" err="1" smtClean="0"/>
              <a:t>Konkretisierung,Widersprüche</a:t>
            </a:r>
            <a:r>
              <a:rPr lang="de-DE" sz="2000" dirty="0" smtClean="0"/>
              <a:t>)</a:t>
            </a:r>
          </a:p>
          <a:p>
            <a:r>
              <a:rPr lang="de-DE" sz="2800" dirty="0" smtClean="0"/>
              <a:t>Eigenständiges </a:t>
            </a:r>
            <a:r>
              <a:rPr lang="de-DE" sz="2800" dirty="0" err="1" smtClean="0"/>
              <a:t>Kompetenzworkshopkonzept</a:t>
            </a:r>
            <a:endParaRPr lang="de-DE" sz="2800" dirty="0" smtClean="0"/>
          </a:p>
          <a:p>
            <a:r>
              <a:rPr lang="de-DE" sz="2800" dirty="0" smtClean="0"/>
              <a:t>Mitentscheidung über Aufnahme im Fachbereich</a:t>
            </a:r>
          </a:p>
          <a:p>
            <a:r>
              <a:rPr lang="de-DE" sz="2800" dirty="0" smtClean="0"/>
              <a:t>Kommunikation mit Eltern</a:t>
            </a:r>
            <a:endParaRPr lang="de-DE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Konzept von</a:t>
            </a:r>
            <a:endParaRPr lang="de-AT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2225" y="-19050"/>
            <a:ext cx="9166225" cy="6877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" name="Textfeld 6"/>
          <p:cNvSpPr txBox="1"/>
          <p:nvPr/>
        </p:nvSpPr>
        <p:spPr>
          <a:xfrm>
            <a:off x="827584" y="4005064"/>
            <a:ext cx="655185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Konzept vom „Zukunftszentrum“ = Bildungswerkstätte der AK: </a:t>
            </a:r>
            <a:br>
              <a:rPr lang="de-AT" dirty="0" smtClean="0"/>
            </a:br>
            <a:r>
              <a:rPr lang="de-AT" dirty="0" smtClean="0"/>
              <a:t>entworfen speziell für schwer vermittelbare Jugendliche.</a:t>
            </a:r>
            <a:br>
              <a:rPr lang="de-AT" dirty="0" smtClean="0"/>
            </a:br>
            <a:r>
              <a:rPr lang="de-AT" dirty="0" smtClean="0"/>
              <a:t/>
            </a:r>
            <a:br>
              <a:rPr lang="de-AT" dirty="0" smtClean="0"/>
            </a:br>
            <a:r>
              <a:rPr lang="de-AT" dirty="0" smtClean="0"/>
              <a:t>Schulung des gesamten Lehrkörpers der PTS Wörgl</a:t>
            </a:r>
            <a:br>
              <a:rPr lang="de-AT" dirty="0" smtClean="0"/>
            </a:br>
            <a:r>
              <a:rPr lang="de-AT" dirty="0" smtClean="0"/>
              <a:t>Anpassung des Konzepts an Schüler der PTS</a:t>
            </a:r>
          </a:p>
          <a:p>
            <a:r>
              <a:rPr lang="de-AT" dirty="0" smtClean="0"/>
              <a:t>Entdeckung eigener Kompetenzen + Argumentation </a:t>
            </a:r>
            <a:endParaRPr lang="de-AT" dirty="0"/>
          </a:p>
        </p:txBody>
      </p:sp>
      <p:sp>
        <p:nvSpPr>
          <p:cNvPr id="6" name="Titel 1"/>
          <p:cNvSpPr txBox="1">
            <a:spLocks/>
          </p:cNvSpPr>
          <p:nvPr/>
        </p:nvSpPr>
        <p:spPr bwMode="auto">
          <a:xfrm>
            <a:off x="395536" y="332656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0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2. Woche: Kompetenzworkshop</a:t>
            </a:r>
            <a:endParaRPr kumimoji="0" lang="de-DE" sz="4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8057724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297" y="620688"/>
            <a:ext cx="8123410" cy="5616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Fertiges Curriculum als Basis</a:t>
            </a:r>
            <a:endParaRPr lang="de-DE" dirty="0"/>
          </a:p>
        </p:txBody>
      </p:sp>
      <p:pic>
        <p:nvPicPr>
          <p:cNvPr id="4" name="Inhaltsplatzhalter 3" descr="DSCN04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dirty="0" smtClean="0"/>
              <a:t> 2. Woche: Kompetenzworkshop</a:t>
            </a:r>
            <a:endParaRPr lang="de-DE" sz="4000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34340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MO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DIE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MIT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DO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FR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Basisinfo</a:t>
                      </a:r>
                      <a:endParaRPr lang="de-DE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Stärken</a:t>
                      </a:r>
                      <a:endParaRPr lang="de-DE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Ziele Ausblick</a:t>
                      </a:r>
                      <a:endParaRPr lang="de-DE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Entwicklungs-baum</a:t>
                      </a:r>
                      <a:endParaRPr lang="de-DE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Kontrolle Mappe/Baum</a:t>
                      </a:r>
                      <a:endParaRPr lang="de-DE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Interessen</a:t>
                      </a:r>
                      <a:endParaRPr lang="de-DE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Berufsfelder</a:t>
                      </a:r>
                      <a:endParaRPr lang="de-DE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Präsentations-</a:t>
                      </a:r>
                      <a:r>
                        <a:rPr lang="de-DE" baseline="0" dirty="0" err="1" smtClean="0"/>
                        <a:t>training</a:t>
                      </a:r>
                      <a:r>
                        <a:rPr lang="de-DE" dirty="0" smtClean="0"/>
                        <a:t> Projekt</a:t>
                      </a:r>
                      <a:endParaRPr lang="de-DE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Tätigkeiten</a:t>
                      </a:r>
                      <a:endParaRPr lang="de-DE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Werte</a:t>
                      </a:r>
                      <a:endParaRPr lang="de-DE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Kontrolle Projekt</a:t>
                      </a:r>
                      <a:endParaRPr lang="de-DE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Bewerbungs-</a:t>
                      </a:r>
                      <a:r>
                        <a:rPr lang="de-DE" dirty="0" err="1" smtClean="0"/>
                        <a:t>training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Projektplan konkret</a:t>
                      </a:r>
                      <a:endParaRPr lang="de-DE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Ziele</a:t>
                      </a:r>
                      <a:endParaRPr lang="de-DE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Lehrbetriebe</a:t>
                      </a:r>
                      <a:endParaRPr lang="de-DE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Testanalyse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Vorbereitung Schnuppern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 smtClean="0"/>
                        <a:t>Anmeldung zur Fachbereichsvorstellung</a:t>
                      </a:r>
                      <a:endParaRPr lang="de-DE" sz="1000" dirty="0"/>
                    </a:p>
                  </a:txBody>
                  <a:tcPr/>
                </a:tc>
              </a:tr>
              <a:tr h="741680">
                <a:tc gridSpan="5">
                  <a:txBody>
                    <a:bodyPr/>
                    <a:lstStyle/>
                    <a:p>
                      <a:r>
                        <a:rPr lang="de-DE" dirty="0" smtClean="0"/>
                        <a:t>Projektbearbeitung, Freiarbeit</a:t>
                      </a:r>
                      <a:endParaRPr lang="de-DE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549104" y="6000768"/>
            <a:ext cx="8045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Anmerkung Lehrverpflichtung:  5 x 4 h Kompetenzen, 1-2 h Projektbetreuung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509</Words>
  <Application>Microsoft Office PowerPoint</Application>
  <PresentationFormat>Bildschirmpräsentation (4:3)</PresentationFormat>
  <Paragraphs>263</Paragraphs>
  <Slides>18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19" baseType="lpstr">
      <vt:lpstr>Standarddesign</vt:lpstr>
      <vt:lpstr>Unsere BO-Phase endet nicht mit einer Fachbereichswahl sondern mit einer Fachbereichsbewerbung</vt:lpstr>
      <vt:lpstr>Folie 2</vt:lpstr>
      <vt:lpstr>1. Woche: Information - Administration </vt:lpstr>
      <vt:lpstr>Coach?</vt:lpstr>
      <vt:lpstr>Konzept von</vt:lpstr>
      <vt:lpstr>Folie 6</vt:lpstr>
      <vt:lpstr>Folie 7</vt:lpstr>
      <vt:lpstr>Fertiges Curriculum als Basis</vt:lpstr>
      <vt:lpstr> 2. Woche: Kompetenzworkshop</vt:lpstr>
      <vt:lpstr>Projektbeispiele Metall</vt:lpstr>
      <vt:lpstr>Folie 11</vt:lpstr>
      <vt:lpstr>3. Woche: Schnuppern + Fachbereich </vt:lpstr>
      <vt:lpstr>4. Woche: Schnuppern + Bewerbung </vt:lpstr>
      <vt:lpstr>Bewerbung</vt:lpstr>
      <vt:lpstr>Bewerbung mit Projekt</vt:lpstr>
      <vt:lpstr>Konferenz</vt:lpstr>
      <vt:lpstr>Prozess!</vt:lpstr>
      <vt:lpstr>Vorher …………..nachher</vt:lpstr>
    </vt:vector>
  </TitlesOfParts>
  <Company>HS Wörgl 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Kompetenzwerkstätte</dc:title>
  <dc:creator>rhaas</dc:creator>
  <cp:lastModifiedBy>Gast</cp:lastModifiedBy>
  <cp:revision>51</cp:revision>
  <dcterms:created xsi:type="dcterms:W3CDTF">2006-09-05T11:21:54Z</dcterms:created>
  <dcterms:modified xsi:type="dcterms:W3CDTF">2012-08-23T06:55:57Z</dcterms:modified>
</cp:coreProperties>
</file>