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  <p:sldMasterId id="2147483709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6807200" cy="9931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200" kern="1200">
        <a:solidFill>
          <a:schemeClr val="tx1"/>
        </a:solidFill>
        <a:latin typeface="Times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1D2E"/>
    <a:srgbClr val="E6C500"/>
    <a:srgbClr val="FFDE19"/>
    <a:srgbClr val="FF0D0D"/>
    <a:srgbClr val="21CFFF"/>
    <a:srgbClr val="00ACD8"/>
    <a:srgbClr val="EEACB5"/>
    <a:srgbClr val="E68290"/>
    <a:srgbClr val="000000"/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3943" autoAdjust="0"/>
  </p:normalViewPr>
  <p:slideViewPr>
    <p:cSldViewPr>
      <p:cViewPr>
        <p:scale>
          <a:sx n="79" d="100"/>
          <a:sy n="79" d="100"/>
        </p:scale>
        <p:origin x="-1908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E6703-76FE-4804-B5FD-E65C3C88123C}" type="doc">
      <dgm:prSet loTypeId="urn:microsoft.com/office/officeart/2005/8/layout/process4" loCatId="process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de-AT"/>
        </a:p>
      </dgm:t>
    </dgm:pt>
    <dgm:pt modelId="{8BF1B92B-15E0-4CBC-AE3D-B86ECFF8F0BA}">
      <dgm:prSet phldrT="[Text]"/>
      <dgm:spPr/>
      <dgm:t>
        <a:bodyPr/>
        <a:lstStyle/>
        <a:p>
          <a:r>
            <a:rPr lang="de-AT" dirty="0" smtClean="0"/>
            <a:t>Unterrichtsgegenstand</a:t>
          </a:r>
          <a:endParaRPr lang="de-AT" dirty="0"/>
        </a:p>
      </dgm:t>
    </dgm:pt>
    <dgm:pt modelId="{401174AF-2AD6-4F1A-BAC7-2EBF445E73B6}" type="parTrans" cxnId="{6F0DFE84-E670-4175-8AF3-5435A61FDAB9}">
      <dgm:prSet/>
      <dgm:spPr/>
      <dgm:t>
        <a:bodyPr/>
        <a:lstStyle/>
        <a:p>
          <a:endParaRPr lang="de-AT"/>
        </a:p>
      </dgm:t>
    </dgm:pt>
    <dgm:pt modelId="{D91AC3AC-4C93-44B9-B788-8509CD0691D1}" type="sibTrans" cxnId="{6F0DFE84-E670-4175-8AF3-5435A61FDAB9}">
      <dgm:prSet/>
      <dgm:spPr/>
      <dgm:t>
        <a:bodyPr/>
        <a:lstStyle/>
        <a:p>
          <a:endParaRPr lang="de-AT"/>
        </a:p>
      </dgm:t>
    </dgm:pt>
    <dgm:pt modelId="{8F16C30D-0F42-401A-965A-3C627FDDC1E4}">
      <dgm:prSet phldrT="[Text]"/>
      <dgm:spPr/>
      <dgm:t>
        <a:bodyPr/>
        <a:lstStyle/>
        <a:p>
          <a:r>
            <a:rPr lang="de-AT" dirty="0" smtClean="0"/>
            <a:t>Kompetenzbereich</a:t>
          </a:r>
          <a:endParaRPr lang="de-AT" dirty="0"/>
        </a:p>
      </dgm:t>
    </dgm:pt>
    <dgm:pt modelId="{F24E69E7-A5C9-47D9-81F3-C0E5DCEF471D}" type="parTrans" cxnId="{57D6F62B-0465-4E13-9B1B-DD9E523530C0}">
      <dgm:prSet/>
      <dgm:spPr/>
      <dgm:t>
        <a:bodyPr/>
        <a:lstStyle/>
        <a:p>
          <a:endParaRPr lang="de-AT"/>
        </a:p>
      </dgm:t>
    </dgm:pt>
    <dgm:pt modelId="{12AF5D7E-52D5-4790-BA6E-4B1DE7C6E206}" type="sibTrans" cxnId="{57D6F62B-0465-4E13-9B1B-DD9E523530C0}">
      <dgm:prSet/>
      <dgm:spPr/>
      <dgm:t>
        <a:bodyPr/>
        <a:lstStyle/>
        <a:p>
          <a:endParaRPr lang="de-AT"/>
        </a:p>
      </dgm:t>
    </dgm:pt>
    <dgm:pt modelId="{F9B72EC8-D918-4AE5-8279-3EBBB42927D8}">
      <dgm:prSet phldrT="[Text]"/>
      <dgm:spPr/>
      <dgm:t>
        <a:bodyPr/>
        <a:lstStyle/>
        <a:p>
          <a:r>
            <a:rPr lang="de-AT" dirty="0" smtClean="0"/>
            <a:t>Bildungs- und Lehraufgabe</a:t>
          </a:r>
          <a:endParaRPr lang="de-AT" dirty="0"/>
        </a:p>
      </dgm:t>
    </dgm:pt>
    <dgm:pt modelId="{C71DCA66-96E2-4E90-857F-81F646FDD2A4}" type="parTrans" cxnId="{37B46928-4B86-4EC5-BA4C-A2EF6D05226C}">
      <dgm:prSet/>
      <dgm:spPr/>
      <dgm:t>
        <a:bodyPr/>
        <a:lstStyle/>
        <a:p>
          <a:endParaRPr lang="de-AT"/>
        </a:p>
      </dgm:t>
    </dgm:pt>
    <dgm:pt modelId="{64B0945E-1D40-4FE0-A9FC-62ED546A2747}" type="sibTrans" cxnId="{37B46928-4B86-4EC5-BA4C-A2EF6D05226C}">
      <dgm:prSet/>
      <dgm:spPr/>
      <dgm:t>
        <a:bodyPr/>
        <a:lstStyle/>
        <a:p>
          <a:endParaRPr lang="de-AT"/>
        </a:p>
      </dgm:t>
    </dgm:pt>
    <dgm:pt modelId="{1AB3C483-29CD-43BA-A0D8-AC8DB19D1FD3}">
      <dgm:prSet phldrT="[Text]"/>
      <dgm:spPr/>
      <dgm:t>
        <a:bodyPr/>
        <a:lstStyle/>
        <a:p>
          <a:r>
            <a:rPr lang="de-AT" dirty="0" smtClean="0"/>
            <a:t>Lehrstoff</a:t>
          </a:r>
          <a:endParaRPr lang="de-AT" dirty="0"/>
        </a:p>
      </dgm:t>
    </dgm:pt>
    <dgm:pt modelId="{54D40F05-CBD0-4CD8-AC81-67364C577AF0}" type="parTrans" cxnId="{2EE6D826-8EFE-4F43-81E3-6EFA72BDEA91}">
      <dgm:prSet/>
      <dgm:spPr/>
      <dgm:t>
        <a:bodyPr/>
        <a:lstStyle/>
        <a:p>
          <a:endParaRPr lang="de-AT"/>
        </a:p>
      </dgm:t>
    </dgm:pt>
    <dgm:pt modelId="{209B8275-1A02-4C44-95B0-A7E0AF066CA6}" type="sibTrans" cxnId="{2EE6D826-8EFE-4F43-81E3-6EFA72BDEA91}">
      <dgm:prSet/>
      <dgm:spPr/>
      <dgm:t>
        <a:bodyPr/>
        <a:lstStyle/>
        <a:p>
          <a:endParaRPr lang="de-AT"/>
        </a:p>
      </dgm:t>
    </dgm:pt>
    <dgm:pt modelId="{4A20517E-1418-43FE-8CC6-FDADC0CF3431}" type="pres">
      <dgm:prSet presAssocID="{557E6703-76FE-4804-B5FD-E65C3C8812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2B83B4E0-D027-40BE-B71D-9BD4DAF31DE8}" type="pres">
      <dgm:prSet presAssocID="{8F16C30D-0F42-401A-965A-3C627FDDC1E4}" presName="boxAndChildren" presStyleCnt="0"/>
      <dgm:spPr/>
    </dgm:pt>
    <dgm:pt modelId="{9D96FDB0-2DD9-44A3-B59E-C36F70DCAF38}" type="pres">
      <dgm:prSet presAssocID="{8F16C30D-0F42-401A-965A-3C627FDDC1E4}" presName="parentTextBox" presStyleLbl="node1" presStyleIdx="0" presStyleCnt="2"/>
      <dgm:spPr/>
      <dgm:t>
        <a:bodyPr/>
        <a:lstStyle/>
        <a:p>
          <a:endParaRPr lang="de-AT"/>
        </a:p>
      </dgm:t>
    </dgm:pt>
    <dgm:pt modelId="{9A6E03A0-D143-4543-A4B1-72F2FE46858F}" type="pres">
      <dgm:prSet presAssocID="{8F16C30D-0F42-401A-965A-3C627FDDC1E4}" presName="entireBox" presStyleLbl="node1" presStyleIdx="0" presStyleCnt="2"/>
      <dgm:spPr/>
      <dgm:t>
        <a:bodyPr/>
        <a:lstStyle/>
        <a:p>
          <a:endParaRPr lang="de-AT"/>
        </a:p>
      </dgm:t>
    </dgm:pt>
    <dgm:pt modelId="{42BF7DB7-2FC0-4C8F-95D9-79193A4E819C}" type="pres">
      <dgm:prSet presAssocID="{8F16C30D-0F42-401A-965A-3C627FDDC1E4}" presName="descendantBox" presStyleCnt="0"/>
      <dgm:spPr/>
    </dgm:pt>
    <dgm:pt modelId="{0E235C09-D470-4CA2-8B5F-782A2DC472AA}" type="pres">
      <dgm:prSet presAssocID="{F9B72EC8-D918-4AE5-8279-3EBBB42927D8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A75F5E2-7086-47BE-96F1-CB367F92E2E1}" type="pres">
      <dgm:prSet presAssocID="{1AB3C483-29CD-43BA-A0D8-AC8DB19D1FD3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F0AB178-87EE-4CAC-B8F2-6730B069839C}" type="pres">
      <dgm:prSet presAssocID="{D91AC3AC-4C93-44B9-B788-8509CD0691D1}" presName="sp" presStyleCnt="0"/>
      <dgm:spPr/>
    </dgm:pt>
    <dgm:pt modelId="{41587BD4-FE6F-4822-B394-28DEE8D09036}" type="pres">
      <dgm:prSet presAssocID="{8BF1B92B-15E0-4CBC-AE3D-B86ECFF8F0BA}" presName="arrowAndChildren" presStyleCnt="0"/>
      <dgm:spPr/>
    </dgm:pt>
    <dgm:pt modelId="{6C71C9C2-4DCE-4944-996C-1EC9C87F74C8}" type="pres">
      <dgm:prSet presAssocID="{8BF1B92B-15E0-4CBC-AE3D-B86ECFF8F0BA}" presName="parentTextArrow" presStyleLbl="node1" presStyleIdx="1" presStyleCnt="2" custLinFactNeighborX="1852" custLinFactNeighborY="-21678"/>
      <dgm:spPr/>
      <dgm:t>
        <a:bodyPr/>
        <a:lstStyle/>
        <a:p>
          <a:endParaRPr lang="de-AT"/>
        </a:p>
      </dgm:t>
    </dgm:pt>
  </dgm:ptLst>
  <dgm:cxnLst>
    <dgm:cxn modelId="{57D6F62B-0465-4E13-9B1B-DD9E523530C0}" srcId="{557E6703-76FE-4804-B5FD-E65C3C88123C}" destId="{8F16C30D-0F42-401A-965A-3C627FDDC1E4}" srcOrd="1" destOrd="0" parTransId="{F24E69E7-A5C9-47D9-81F3-C0E5DCEF471D}" sibTransId="{12AF5D7E-52D5-4790-BA6E-4B1DE7C6E206}"/>
    <dgm:cxn modelId="{B948F542-E236-4877-B82B-AEAF429F13AF}" type="presOf" srcId="{557E6703-76FE-4804-B5FD-E65C3C88123C}" destId="{4A20517E-1418-43FE-8CC6-FDADC0CF3431}" srcOrd="0" destOrd="0" presId="urn:microsoft.com/office/officeart/2005/8/layout/process4"/>
    <dgm:cxn modelId="{55074019-F928-454A-867E-9BDBB9945D88}" type="presOf" srcId="{8F16C30D-0F42-401A-965A-3C627FDDC1E4}" destId="{9A6E03A0-D143-4543-A4B1-72F2FE46858F}" srcOrd="1" destOrd="0" presId="urn:microsoft.com/office/officeart/2005/8/layout/process4"/>
    <dgm:cxn modelId="{37B46928-4B86-4EC5-BA4C-A2EF6D05226C}" srcId="{8F16C30D-0F42-401A-965A-3C627FDDC1E4}" destId="{F9B72EC8-D918-4AE5-8279-3EBBB42927D8}" srcOrd="0" destOrd="0" parTransId="{C71DCA66-96E2-4E90-857F-81F646FDD2A4}" sibTransId="{64B0945E-1D40-4FE0-A9FC-62ED546A2747}"/>
    <dgm:cxn modelId="{6F3BE05F-41CA-45AD-BDF0-C1551C4A854E}" type="presOf" srcId="{F9B72EC8-D918-4AE5-8279-3EBBB42927D8}" destId="{0E235C09-D470-4CA2-8B5F-782A2DC472AA}" srcOrd="0" destOrd="0" presId="urn:microsoft.com/office/officeart/2005/8/layout/process4"/>
    <dgm:cxn modelId="{2EE6D826-8EFE-4F43-81E3-6EFA72BDEA91}" srcId="{8F16C30D-0F42-401A-965A-3C627FDDC1E4}" destId="{1AB3C483-29CD-43BA-A0D8-AC8DB19D1FD3}" srcOrd="1" destOrd="0" parTransId="{54D40F05-CBD0-4CD8-AC81-67364C577AF0}" sibTransId="{209B8275-1A02-4C44-95B0-A7E0AF066CA6}"/>
    <dgm:cxn modelId="{A42A617D-8DDB-422C-8DBE-2D9B7AC48F08}" type="presOf" srcId="{8BF1B92B-15E0-4CBC-AE3D-B86ECFF8F0BA}" destId="{6C71C9C2-4DCE-4944-996C-1EC9C87F74C8}" srcOrd="0" destOrd="0" presId="urn:microsoft.com/office/officeart/2005/8/layout/process4"/>
    <dgm:cxn modelId="{6F0DFE84-E670-4175-8AF3-5435A61FDAB9}" srcId="{557E6703-76FE-4804-B5FD-E65C3C88123C}" destId="{8BF1B92B-15E0-4CBC-AE3D-B86ECFF8F0BA}" srcOrd="0" destOrd="0" parTransId="{401174AF-2AD6-4F1A-BAC7-2EBF445E73B6}" sibTransId="{D91AC3AC-4C93-44B9-B788-8509CD0691D1}"/>
    <dgm:cxn modelId="{BE44CBE8-CA35-48A5-BC8D-C86FA443E399}" type="presOf" srcId="{8F16C30D-0F42-401A-965A-3C627FDDC1E4}" destId="{9D96FDB0-2DD9-44A3-B59E-C36F70DCAF38}" srcOrd="0" destOrd="0" presId="urn:microsoft.com/office/officeart/2005/8/layout/process4"/>
    <dgm:cxn modelId="{591C1425-C927-4249-A30A-3E99D6ACCFCE}" type="presOf" srcId="{1AB3C483-29CD-43BA-A0D8-AC8DB19D1FD3}" destId="{5A75F5E2-7086-47BE-96F1-CB367F92E2E1}" srcOrd="0" destOrd="0" presId="urn:microsoft.com/office/officeart/2005/8/layout/process4"/>
    <dgm:cxn modelId="{3F999FA7-355E-417B-A26D-589B51F5C60F}" type="presParOf" srcId="{4A20517E-1418-43FE-8CC6-FDADC0CF3431}" destId="{2B83B4E0-D027-40BE-B71D-9BD4DAF31DE8}" srcOrd="0" destOrd="0" presId="urn:microsoft.com/office/officeart/2005/8/layout/process4"/>
    <dgm:cxn modelId="{B21BE05C-509D-4074-A90D-B58B39B2F6AA}" type="presParOf" srcId="{2B83B4E0-D027-40BE-B71D-9BD4DAF31DE8}" destId="{9D96FDB0-2DD9-44A3-B59E-C36F70DCAF38}" srcOrd="0" destOrd="0" presId="urn:microsoft.com/office/officeart/2005/8/layout/process4"/>
    <dgm:cxn modelId="{FD96B29A-B61E-4ED0-BCA9-03C35AAA1596}" type="presParOf" srcId="{2B83B4E0-D027-40BE-B71D-9BD4DAF31DE8}" destId="{9A6E03A0-D143-4543-A4B1-72F2FE46858F}" srcOrd="1" destOrd="0" presId="urn:microsoft.com/office/officeart/2005/8/layout/process4"/>
    <dgm:cxn modelId="{B6827678-8763-4D72-B8FD-9692C9CEFA8E}" type="presParOf" srcId="{2B83B4E0-D027-40BE-B71D-9BD4DAF31DE8}" destId="{42BF7DB7-2FC0-4C8F-95D9-79193A4E819C}" srcOrd="2" destOrd="0" presId="urn:microsoft.com/office/officeart/2005/8/layout/process4"/>
    <dgm:cxn modelId="{DFE63BE9-BDF5-4ED3-9D55-F522502DB11D}" type="presParOf" srcId="{42BF7DB7-2FC0-4C8F-95D9-79193A4E819C}" destId="{0E235C09-D470-4CA2-8B5F-782A2DC472AA}" srcOrd="0" destOrd="0" presId="urn:microsoft.com/office/officeart/2005/8/layout/process4"/>
    <dgm:cxn modelId="{D2077236-692E-4B6E-BB29-555E33875988}" type="presParOf" srcId="{42BF7DB7-2FC0-4C8F-95D9-79193A4E819C}" destId="{5A75F5E2-7086-47BE-96F1-CB367F92E2E1}" srcOrd="1" destOrd="0" presId="urn:microsoft.com/office/officeart/2005/8/layout/process4"/>
    <dgm:cxn modelId="{B79FC44D-8FC6-4BDB-A43F-0D163C5A233A}" type="presParOf" srcId="{4A20517E-1418-43FE-8CC6-FDADC0CF3431}" destId="{FF0AB178-87EE-4CAC-B8F2-6730B069839C}" srcOrd="1" destOrd="0" presId="urn:microsoft.com/office/officeart/2005/8/layout/process4"/>
    <dgm:cxn modelId="{B3DE8D89-216C-4D23-B51B-0A207CC27069}" type="presParOf" srcId="{4A20517E-1418-43FE-8CC6-FDADC0CF3431}" destId="{41587BD4-FE6F-4822-B394-28DEE8D09036}" srcOrd="2" destOrd="0" presId="urn:microsoft.com/office/officeart/2005/8/layout/process4"/>
    <dgm:cxn modelId="{3ADEF131-B9A2-4C05-9222-4678925D90CA}" type="presParOf" srcId="{41587BD4-FE6F-4822-B394-28DEE8D09036}" destId="{6C71C9C2-4DCE-4944-996C-1EC9C87F74C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E03A0-D143-4543-A4B1-72F2FE46858F}">
      <dsp:nvSpPr>
        <dsp:cNvPr id="0" name=""/>
        <dsp:cNvSpPr/>
      </dsp:nvSpPr>
      <dsp:spPr>
        <a:xfrm>
          <a:off x="0" y="1651504"/>
          <a:ext cx="3888432" cy="1083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Kompetenzbereich</a:t>
          </a:r>
          <a:endParaRPr lang="de-AT" sz="2000" kern="1200" dirty="0"/>
        </a:p>
      </dsp:txBody>
      <dsp:txXfrm>
        <a:off x="0" y="1651504"/>
        <a:ext cx="3888432" cy="585125"/>
      </dsp:txXfrm>
    </dsp:sp>
    <dsp:sp modelId="{0E235C09-D470-4CA2-8B5F-782A2DC472AA}">
      <dsp:nvSpPr>
        <dsp:cNvPr id="0" name=""/>
        <dsp:cNvSpPr/>
      </dsp:nvSpPr>
      <dsp:spPr>
        <a:xfrm>
          <a:off x="0" y="2214958"/>
          <a:ext cx="1944216" cy="49844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smtClean="0"/>
            <a:t>Bildungs- und Lehraufgabe</a:t>
          </a:r>
          <a:endParaRPr lang="de-AT" sz="1600" kern="1200" dirty="0"/>
        </a:p>
      </dsp:txBody>
      <dsp:txXfrm>
        <a:off x="0" y="2214958"/>
        <a:ext cx="1944216" cy="498440"/>
      </dsp:txXfrm>
    </dsp:sp>
    <dsp:sp modelId="{5A75F5E2-7086-47BE-96F1-CB367F92E2E1}">
      <dsp:nvSpPr>
        <dsp:cNvPr id="0" name=""/>
        <dsp:cNvSpPr/>
      </dsp:nvSpPr>
      <dsp:spPr>
        <a:xfrm>
          <a:off x="1944216" y="2214958"/>
          <a:ext cx="1944216" cy="49844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600" kern="1200" dirty="0" smtClean="0"/>
            <a:t>Lehrstoff</a:t>
          </a:r>
          <a:endParaRPr lang="de-AT" sz="1600" kern="1200" dirty="0"/>
        </a:p>
      </dsp:txBody>
      <dsp:txXfrm>
        <a:off x="1944216" y="2214958"/>
        <a:ext cx="1944216" cy="498440"/>
      </dsp:txXfrm>
    </dsp:sp>
    <dsp:sp modelId="{6C71C9C2-4DCE-4944-996C-1EC9C87F74C8}">
      <dsp:nvSpPr>
        <dsp:cNvPr id="0" name=""/>
        <dsp:cNvSpPr/>
      </dsp:nvSpPr>
      <dsp:spPr>
        <a:xfrm rot="10800000">
          <a:off x="0" y="0"/>
          <a:ext cx="3888432" cy="1666524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Unterrichtsgegenstand</a:t>
          </a:r>
          <a:endParaRPr lang="de-AT" sz="2000" kern="1200" dirty="0"/>
        </a:p>
      </dsp:txBody>
      <dsp:txXfrm rot="10800000">
        <a:off x="0" y="0"/>
        <a:ext cx="3888432" cy="1082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32925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fld id="{EFBDDEAC-6052-408C-8F5B-3FB31317EE3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8877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6463"/>
            <a:ext cx="499110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610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b" anchorCtr="0" compatLnSpc="1">
            <a:prstTxWarp prst="textNoShape">
              <a:avLst/>
            </a:prstTxWarp>
          </a:bodyPr>
          <a:lstStyle>
            <a:lvl1pPr defTabSz="919163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3610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97" tIns="45949" rIns="91897" bIns="45949" numCol="1" anchor="b" anchorCtr="0" compatLnSpc="1">
            <a:prstTxWarp prst="textNoShape">
              <a:avLst/>
            </a:prstTxWarp>
          </a:bodyPr>
          <a:lstStyle>
            <a:lvl1pPr algn="r" defTabSz="919163" eaLnBrk="0" hangingPunct="0">
              <a:defRPr sz="1200">
                <a:latin typeface="Times"/>
                <a:ea typeface="+mn-ea"/>
                <a:cs typeface="+mn-cs"/>
              </a:defRPr>
            </a:lvl1pPr>
          </a:lstStyle>
          <a:p>
            <a:pPr>
              <a:defRPr/>
            </a:pPr>
            <a:fld id="{B373D529-D78A-4096-8A73-C88A4348C48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6125"/>
            <a:ext cx="4962525" cy="3722688"/>
          </a:xfrm>
          <a:ln/>
        </p:spPr>
      </p:sp>
      <p:sp>
        <p:nvSpPr>
          <p:cNvPr id="16386" name="Placeholder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>
              <a:latin typeface="Times" pitchFamily="-7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327025" y="1844675"/>
            <a:ext cx="8348663" cy="600075"/>
          </a:xfrm>
          <a:solidFill>
            <a:schemeClr val="bg1"/>
          </a:solidFill>
        </p:spPr>
        <p:txBody>
          <a:bodyPr anchor="b">
            <a:noAutofit/>
          </a:bodyPr>
          <a:lstStyle>
            <a:lvl1pPr>
              <a:defRPr sz="40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0200" y="2441575"/>
            <a:ext cx="8351838" cy="661988"/>
          </a:xfrm>
        </p:spPr>
        <p:txBody>
          <a:bodyPr/>
          <a:lstStyle>
            <a:lvl1pPr marL="0" indent="0">
              <a:buFont typeface="Times"/>
              <a:buNone/>
              <a:defRPr sz="2400">
                <a:solidFill>
                  <a:srgbClr val="000000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5" name="Picture 2" descr="\\sgofs02\folder\stumvolk\Desktop\BMBWF_Logo_srgb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2573"/>
            <a:ext cx="3024336" cy="101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1A0D4-CAF6-4D9E-B773-2E035E42A7DE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BCA62D9-73B8-4653-9516-D1A77C4A08D7}" type="datetime1">
              <a:rPr lang="de-DE" smtClean="0"/>
              <a:pPr>
                <a:defRPr/>
              </a:pPr>
              <a:t>17.08.2018</a:t>
            </a:fld>
            <a:endParaRPr lang="de-DE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4F116D5-5F9D-46CC-9BC3-21896D75F7D5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24613" y="1214422"/>
            <a:ext cx="2022475" cy="48784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7188" y="1357298"/>
            <a:ext cx="5915025" cy="4735527"/>
          </a:xfrm>
        </p:spPr>
        <p:txBody>
          <a:bodyPr vert="eaVert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C6650-A13C-4E0E-9841-ED8FB5DB6364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5225CE9-A55D-4D2E-9C4E-4F033A4D6C9D}" type="datetime1">
              <a:rPr lang="de-DE" smtClean="0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D75E91A-095F-423D-A700-3D55F100FD8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152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8970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932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053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0139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88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231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77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97274-FCAE-4C86-BFE6-A3C1EE2D91AC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726F706-8AB4-4E01-ABFD-9457B79C6F34}" type="datetime1">
              <a:rPr lang="de-DE" smtClean="0"/>
              <a:pPr>
                <a:defRPr/>
              </a:pPr>
              <a:t>17.08.2018</a:t>
            </a:fld>
            <a:endParaRPr lang="de-DE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8BE8FA4-E139-4A35-BB71-24F990EF745B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122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822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468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>
            <a:normAutofit/>
          </a:bodyPr>
          <a:lstStyle>
            <a:lvl1pPr algn="l">
              <a:defRPr sz="3000" b="0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8D7F0-9B51-4E67-A1B4-4FA36B1A0D7A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A9576D0-492D-4168-8770-AFB48AB6A94F}" type="datetime1">
              <a:rPr lang="de-DE" smtClean="0"/>
              <a:pPr>
                <a:defRPr/>
              </a:pPr>
              <a:t>17.08.2018</a:t>
            </a:fld>
            <a:endParaRPr lang="de-DE" dirty="0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87F5B41-C0B3-4FB1-A0D8-EFE81CA23EA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74688" y="1981200"/>
            <a:ext cx="3810000" cy="4111625"/>
          </a:xfrm>
        </p:spPr>
        <p:txBody>
          <a:bodyPr/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981200"/>
            <a:ext cx="3810000" cy="4111625"/>
          </a:xfrm>
        </p:spPr>
        <p:txBody>
          <a:bodyPr/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3E0AF-C8AE-4B2C-9585-088A361301A1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DA34D1C-BA57-4729-8B23-312673F4D549}" type="datetime1">
              <a:rPr lang="de-DE" smtClean="0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4E8B419-5953-40EE-AADD-6082D8F10D3E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796908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1800">
                <a:solidFill>
                  <a:srgbClr val="000000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C0577-8CF4-4E82-90F8-E079A184EC9E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DE6B2A8-E027-49B7-8503-3D8A968B78AF}" type="datetime1">
              <a:rPr lang="de-DE" smtClean="0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2266BED-E40A-410D-8249-5FC3B92FE79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53F61-C572-4135-B887-1C0D1C052AF8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850D9AD-8D84-4868-9931-9D228A5884D2}" type="datetime1">
              <a:rPr lang="de-DE" smtClean="0"/>
              <a:pPr>
                <a:defRPr/>
              </a:pPr>
              <a:t>17.08.2018</a:t>
            </a:fld>
            <a:endParaRPr lang="de-DE" dirty="0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DC6A7A5-A699-42C2-8599-0BAEB4A4A2F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dirty="0" smtClean="0"/>
              <a:t>Fußzeile</a:t>
            </a:r>
            <a:endParaRPr lang="de-A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4A994-6BD1-42CC-93B1-9E1E28C0D9F4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DFA7C2-33CE-48E7-9DD8-386E1559D189}" type="datetime1">
              <a:rPr lang="de-DE" smtClean="0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47C3879-5026-4FC9-A8DD-7E4A16F61239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798496"/>
          </a:xfrm>
        </p:spPr>
        <p:txBody>
          <a:bodyPr anchor="b"/>
          <a:lstStyle>
            <a:lvl1pPr algn="l">
              <a:defRPr sz="30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214422"/>
            <a:ext cx="5111750" cy="4911741"/>
          </a:xfrm>
        </p:spPr>
        <p:txBody>
          <a:bodyPr>
            <a:normAutofit/>
          </a:bodyPr>
          <a:lstStyle>
            <a:lvl1pPr>
              <a:defRPr sz="2600">
                <a:solidFill>
                  <a:srgbClr val="000000"/>
                </a:solidFill>
              </a:defRPr>
            </a:lvl1pPr>
            <a:lvl2pPr>
              <a:defRPr sz="24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2000">
                <a:solidFill>
                  <a:srgbClr val="000000"/>
                </a:solidFill>
              </a:defRPr>
            </a:lvl4pPr>
            <a:lvl5pPr>
              <a:defRPr sz="200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5A06F-101D-4C0B-BDF6-67A9F5A17E24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CFC2BAD-178E-4F07-A389-D0AF2785B140}" type="datetime1">
              <a:rPr lang="de-DE" smtClean="0"/>
              <a:pPr>
                <a:defRPr/>
              </a:pPr>
              <a:t>17.08.2018</a:t>
            </a:fld>
            <a:endParaRPr lang="de-DE" dirty="0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5809449-DADE-4595-9635-D44EC4D0EC5A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5005402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571611"/>
            <a:ext cx="5486400" cy="33575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643578"/>
            <a:ext cx="5486400" cy="5286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6D5A-C1DC-4C67-BA49-9750578FAD38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4E0E371-E924-4672-84AA-38071F5FB7E7}" type="datetime1">
              <a:rPr lang="de-DE" smtClean="0"/>
              <a:pPr>
                <a:defRPr/>
              </a:pPr>
              <a:t>17.08.2018</a:t>
            </a:fld>
            <a:endParaRPr lang="de-DE" dirty="0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7942973-9E30-40B2-8B54-1228C87B55BE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4688" y="1981200"/>
            <a:ext cx="777240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59912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5638800"/>
            <a:ext cx="5715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2" tIns="45712" rIns="91422" bIns="45712"/>
          <a:lstStyle/>
          <a:p>
            <a:pPr defTabSz="1016000">
              <a:defRPr/>
            </a:pPr>
            <a:endParaRPr lang="de-AT" sz="2800" b="1">
              <a:solidFill>
                <a:srgbClr val="901D2E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 rot="21600000">
            <a:off x="379413" y="6481763"/>
            <a:ext cx="158432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3E3E4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DF82ED4-FE11-46B1-B36D-44A5248BF56D}" type="datetime1">
              <a:rPr lang="de-DE"/>
              <a:pPr>
                <a:defRPr/>
              </a:pPr>
              <a:t>17.08.2018</a:t>
            </a:fld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9413" y="6481763"/>
            <a:ext cx="158432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722147-CCC3-40E4-94D6-8935BCD92F52}" type="datetime1">
              <a:rPr lang="de-DE" smtClean="0"/>
              <a:pPr>
                <a:defRPr/>
              </a:pPr>
              <a:t>17.08.2018</a:t>
            </a:fld>
            <a:endParaRPr lang="de-DE" dirty="0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500813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232259A-4685-43E3-B9AF-1B518ED6D97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73" name="Rectangle 4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81763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AT" smtClean="0"/>
              <a:t>Fußzeile</a:t>
            </a:r>
            <a:endParaRPr lang="de-AT" dirty="0"/>
          </a:p>
        </p:txBody>
      </p:sp>
      <p:pic>
        <p:nvPicPr>
          <p:cNvPr id="10" name="Picture 2" descr="\\sgofs02\folder\stumvolk\Desktop\BMBWF_Logo_srgb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102" y="245430"/>
            <a:ext cx="3024336" cy="101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1016000" rtl="0" eaLnBrk="1" fontAlgn="base" hangingPunct="1">
        <a:spcBef>
          <a:spcPct val="0"/>
        </a:spcBef>
        <a:spcAft>
          <a:spcPct val="0"/>
        </a:spcAft>
        <a:defRPr sz="3000" b="0">
          <a:solidFill>
            <a:srgbClr val="8F1D2E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F1D2E"/>
          </a:solidFill>
          <a:latin typeface="Verdana" pitchFamily="34" charset="0"/>
          <a:ea typeface="ＭＳ Ｐゴシック" pitchFamily="-72" charset="-128"/>
          <a:cs typeface="ＭＳ Ｐゴシック" pitchFamily="-72" charset="-128"/>
        </a:defRPr>
      </a:lvl2pPr>
      <a:lvl3pPr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F1D2E"/>
          </a:solidFill>
          <a:latin typeface="Verdana" pitchFamily="34" charset="0"/>
          <a:ea typeface="ＭＳ Ｐゴシック" pitchFamily="-72" charset="-128"/>
          <a:cs typeface="ＭＳ Ｐゴシック" pitchFamily="-72" charset="-128"/>
        </a:defRPr>
      </a:lvl3pPr>
      <a:lvl4pPr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F1D2E"/>
          </a:solidFill>
          <a:latin typeface="Verdana" pitchFamily="34" charset="0"/>
          <a:ea typeface="ＭＳ Ｐゴシック" pitchFamily="-72" charset="-128"/>
          <a:cs typeface="ＭＳ Ｐゴシック" pitchFamily="-72" charset="-128"/>
        </a:defRPr>
      </a:lvl4pPr>
      <a:lvl5pPr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F1D2E"/>
          </a:solidFill>
          <a:latin typeface="Verdana" pitchFamily="34" charset="0"/>
          <a:ea typeface="ＭＳ Ｐゴシック" pitchFamily="-72" charset="-128"/>
          <a:cs typeface="ＭＳ Ｐゴシック" pitchFamily="-72" charset="-128"/>
        </a:defRPr>
      </a:lvl5pPr>
      <a:lvl6pPr marL="457200"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01D2E"/>
          </a:solidFill>
          <a:latin typeface="Verdana" pitchFamily="34" charset="0"/>
        </a:defRPr>
      </a:lvl6pPr>
      <a:lvl7pPr marL="914400"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01D2E"/>
          </a:solidFill>
          <a:latin typeface="Verdana" pitchFamily="34" charset="0"/>
        </a:defRPr>
      </a:lvl7pPr>
      <a:lvl8pPr marL="1371600"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01D2E"/>
          </a:solidFill>
          <a:latin typeface="Verdana" pitchFamily="34" charset="0"/>
        </a:defRPr>
      </a:lvl8pPr>
      <a:lvl9pPr marL="1828800" algn="l" defTabSz="1016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901D2E"/>
          </a:solidFill>
          <a:latin typeface="Verdana" pitchFamily="34" charset="0"/>
        </a:defRPr>
      </a:lvl9pPr>
    </p:titleStyle>
    <p:bodyStyle>
      <a:lvl1pPr marL="536575" indent="-536575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Font typeface="Times" pitchFamily="-72" charset="0"/>
        <a:buAutoNum type="arabicPeriod"/>
        <a:defRPr sz="2600">
          <a:solidFill>
            <a:srgbClr val="000000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1073150" indent="-536575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Font typeface="Verdana" pitchFamily="-72" charset="0"/>
        <a:buAutoNum type="alphaLcPeriod"/>
        <a:defRPr sz="2400">
          <a:solidFill>
            <a:srgbClr val="000000"/>
          </a:solidFill>
          <a:latin typeface="+mn-lt"/>
          <a:ea typeface="ＭＳ Ｐゴシック" pitchFamily="-72" charset="-128"/>
        </a:defRPr>
      </a:lvl2pPr>
      <a:lvl3pPr marL="1617663" indent="-544513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Font typeface="Wingdings" pitchFamily="-72" charset="2"/>
        <a:buChar char="Ø"/>
        <a:defRPr sz="2000">
          <a:solidFill>
            <a:srgbClr val="000000"/>
          </a:solidFill>
          <a:latin typeface="+mn-lt"/>
          <a:ea typeface="ＭＳ Ｐゴシック" pitchFamily="-72" charset="-128"/>
        </a:defRPr>
      </a:lvl3pPr>
      <a:lvl4pPr marL="2154238" indent="-536575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Font typeface="Wingdings" pitchFamily="-72" charset="2"/>
        <a:buChar char="§"/>
        <a:defRPr sz="2000">
          <a:solidFill>
            <a:srgbClr val="000000"/>
          </a:solidFill>
          <a:latin typeface="+mn-lt"/>
          <a:ea typeface="ＭＳ Ｐゴシック" pitchFamily="-72" charset="-128"/>
        </a:defRPr>
      </a:lvl4pPr>
      <a:lvl5pPr marL="2690813" indent="-536575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000000"/>
          </a:solidFill>
          <a:latin typeface="+mn-lt"/>
          <a:ea typeface="ＭＳ Ｐゴシック" pitchFamily="-72" charset="-128"/>
        </a:defRPr>
      </a:lvl5pPr>
      <a:lvl6pPr marL="4341813" indent="-501650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3E3E40"/>
          </a:solidFill>
          <a:latin typeface="+mn-lt"/>
        </a:defRPr>
      </a:lvl6pPr>
      <a:lvl7pPr marL="4799013" indent="-501650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3E3E40"/>
          </a:solidFill>
          <a:latin typeface="+mn-lt"/>
        </a:defRPr>
      </a:lvl7pPr>
      <a:lvl8pPr marL="5256213" indent="-501650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3E3E40"/>
          </a:solidFill>
          <a:latin typeface="+mn-lt"/>
        </a:defRPr>
      </a:lvl8pPr>
      <a:lvl9pPr marL="5713413" indent="-501650" algn="l" rtl="0" eaLnBrk="1" fontAlgn="base" hangingPunct="1">
        <a:spcBef>
          <a:spcPct val="20000"/>
        </a:spcBef>
        <a:spcAft>
          <a:spcPct val="0"/>
        </a:spcAft>
        <a:buClr>
          <a:srgbClr val="3E3E40"/>
        </a:buClr>
        <a:buChar char="»"/>
        <a:defRPr sz="2000">
          <a:solidFill>
            <a:srgbClr val="3E3E4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10FF7-5C6B-4B3E-B70A-75C236C8FFC8}" type="datetimeFigureOut">
              <a:rPr lang="de-DE" smtClean="0"/>
              <a:pPr/>
              <a:t>17.08.2018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2DD99-62DB-4F55-8061-6736BFB8E25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622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381000" y="1844675"/>
            <a:ext cx="8294688" cy="600075"/>
          </a:xfrm>
        </p:spPr>
        <p:txBody>
          <a:bodyPr/>
          <a:lstStyle/>
          <a:p>
            <a:r>
              <a:rPr lang="de-AT" smtClean="0"/>
              <a:t>PTS Lehrplan NEU</a:t>
            </a:r>
            <a:endParaRPr lang="de-AT" dirty="0" smtClean="0"/>
          </a:p>
        </p:txBody>
      </p:sp>
      <p:sp>
        <p:nvSpPr>
          <p:cNvPr id="15361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05582" y="2386012"/>
            <a:ext cx="8234362" cy="661988"/>
          </a:xfrm>
        </p:spPr>
        <p:txBody>
          <a:bodyPr/>
          <a:lstStyle/>
          <a:p>
            <a:pPr eaLnBrk="1" hangingPunct="1">
              <a:buFont typeface="Times" pitchFamily="-72" charset="0"/>
              <a:buNone/>
            </a:pPr>
            <a:r>
              <a:rPr lang="de-AT" smtClean="0"/>
              <a:t>Entwurf</a:t>
            </a:r>
            <a:endParaRPr lang="de-AT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936104" cy="1076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Fachbereiche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484784"/>
            <a:ext cx="7772400" cy="4111625"/>
          </a:xfrm>
        </p:spPr>
        <p:txBody>
          <a:bodyPr/>
          <a:lstStyle/>
          <a:p>
            <a:pPr marL="0" indent="0">
              <a:buNone/>
            </a:pPr>
            <a:r>
              <a:rPr lang="de-AT" sz="2000" dirty="0" smtClean="0"/>
              <a:t>Die Fachbereiche werden in Cluster zusammengefasst: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Cluster Technik:</a:t>
            </a:r>
          </a:p>
          <a:p>
            <a:pPr marL="993775" lvl="1" indent="-457200">
              <a:buFont typeface="Arial" panose="020B0604020202020204" pitchFamily="34" charset="0"/>
              <a:buChar char="•"/>
            </a:pPr>
            <a:r>
              <a:rPr lang="de-AT" sz="1800" dirty="0" smtClean="0"/>
              <a:t>Bau</a:t>
            </a:r>
          </a:p>
          <a:p>
            <a:pPr marL="993775" lvl="1" indent="-457200">
              <a:buFont typeface="Arial" panose="020B0604020202020204" pitchFamily="34" charset="0"/>
              <a:buChar char="•"/>
            </a:pPr>
            <a:r>
              <a:rPr lang="de-AT" sz="1800" dirty="0" smtClean="0"/>
              <a:t>Elektro</a:t>
            </a:r>
          </a:p>
          <a:p>
            <a:pPr marL="993775" lvl="1" indent="-457200">
              <a:buFont typeface="Arial" panose="020B0604020202020204" pitchFamily="34" charset="0"/>
              <a:buChar char="•"/>
            </a:pPr>
            <a:r>
              <a:rPr lang="de-AT" sz="1800" dirty="0" smtClean="0"/>
              <a:t>Holz</a:t>
            </a:r>
          </a:p>
          <a:p>
            <a:pPr marL="993775" lvl="1" indent="-457200">
              <a:buFont typeface="Arial" panose="020B0604020202020204" pitchFamily="34" charset="0"/>
              <a:buChar char="•"/>
            </a:pPr>
            <a:r>
              <a:rPr lang="de-AT" sz="1800" dirty="0" smtClean="0"/>
              <a:t>Metall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Cluster Dienstleistungen:</a:t>
            </a:r>
          </a:p>
          <a:p>
            <a:pPr marL="993775" lvl="1" indent="-457200">
              <a:buFont typeface="Arial" panose="020B0604020202020204" pitchFamily="34" charset="0"/>
              <a:buChar char="•"/>
            </a:pPr>
            <a:r>
              <a:rPr lang="de-AT" sz="1800" dirty="0" smtClean="0"/>
              <a:t>Handel und Büro</a:t>
            </a:r>
          </a:p>
          <a:p>
            <a:pPr marL="993775" lvl="1" indent="-457200">
              <a:buFont typeface="Arial" panose="020B0604020202020204" pitchFamily="34" charset="0"/>
              <a:buChar char="•"/>
            </a:pPr>
            <a:r>
              <a:rPr lang="de-AT" sz="1800" dirty="0" smtClean="0"/>
              <a:t>Gesundheits-, Schönheits- und Sozialberufe</a:t>
            </a:r>
          </a:p>
          <a:p>
            <a:pPr marL="993775" lvl="1" indent="-457200">
              <a:buFont typeface="Arial" panose="020B0604020202020204" pitchFamily="34" charset="0"/>
              <a:buChar char="•"/>
            </a:pPr>
            <a:r>
              <a:rPr lang="de-AT" sz="1800" dirty="0" smtClean="0"/>
              <a:t>Tourismus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Vorbereitung auf weiterführende Schulen bzw. Oberstufentraining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000" dirty="0" smtClean="0"/>
              <a:t>Event. Fachbereich zur Schärfung von Grundkompetenzen, Pflichtschulabschluss</a:t>
            </a:r>
          </a:p>
          <a:p>
            <a:pPr marL="0" indent="0">
              <a:buNone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405028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Cluster Technik</a:t>
            </a:r>
            <a:endParaRPr lang="de-AT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8" y="1412776"/>
            <a:ext cx="9020175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771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Cluster Dienstleistungen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359849" cy="524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33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Planung und Umsetzung</a:t>
            </a:r>
            <a:endParaRPr lang="de-AT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5750322" cy="47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443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Planung und Umsetzung</a:t>
            </a:r>
            <a:endParaRPr lang="de-AT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789156" cy="4959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33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Phasen des Schuljahres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484784"/>
            <a:ext cx="7772400" cy="41116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AT" sz="2400" dirty="0" smtClean="0"/>
              <a:t>Präzisierung der Orientierungsphase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000" dirty="0" smtClean="0"/>
              <a:t>Mind. 4 bis max. 8 Wochen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000" dirty="0" smtClean="0"/>
              <a:t>Ziel, ALLE an der Schule angebotenen Fachbereiche kennenzulernen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400" dirty="0" smtClean="0"/>
              <a:t>Einführung einer Schwerpunktphase: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000" dirty="0" smtClean="0"/>
              <a:t>Dauer: mind. 8 Wochen,  Gesamtdauer Orientierungsphase </a:t>
            </a:r>
            <a:r>
              <a:rPr lang="de-AT" sz="2000" dirty="0"/>
              <a:t>+ Schwerpunktphase: mind. 14 Wochen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000" dirty="0" smtClean="0"/>
              <a:t>Neben </a:t>
            </a:r>
            <a:r>
              <a:rPr lang="de-AT" sz="2000" dirty="0"/>
              <a:t>gewähltem Fachbereich in der </a:t>
            </a:r>
            <a:r>
              <a:rPr lang="de-AT" sz="2000" dirty="0" smtClean="0"/>
              <a:t>Schwer-punktphase </a:t>
            </a:r>
            <a:r>
              <a:rPr lang="de-AT" sz="2000" dirty="0"/>
              <a:t>zumindest je 2 Wochenstunden in 2 </a:t>
            </a:r>
            <a:r>
              <a:rPr lang="de-AT" sz="2000" dirty="0" smtClean="0"/>
              <a:t>(verwandten) Interessensbereichen (Blockungen, projektorientierte Gestaltung möglich)</a:t>
            </a:r>
            <a:endParaRPr lang="de-AT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000" dirty="0" smtClean="0"/>
              <a:t>Schüler/innen in gemischten Fachbereichen ausgenommen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04524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SEL-Gespräche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16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AT" sz="2200" dirty="0" smtClean="0"/>
              <a:t>Zumindest einmal pro Schuljahr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200" dirty="0" smtClean="0"/>
              <a:t>Ziele: Unterstützung der Berufs- und (</a:t>
            </a:r>
            <a:r>
              <a:rPr lang="de-AT" sz="2200" dirty="0"/>
              <a:t>Aus-</a:t>
            </a:r>
            <a:r>
              <a:rPr lang="de-AT" sz="2200" dirty="0" smtClean="0"/>
              <a:t>) Bildungsentscheidung</a:t>
            </a:r>
            <a:endParaRPr lang="de-AT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200" dirty="0" smtClean="0"/>
              <a:t>Fachbereichswahl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AT" sz="2200" dirty="0" smtClean="0"/>
              <a:t>Berufsüberleitung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200" dirty="0" smtClean="0"/>
              <a:t>Selbstreflektion der Schüler/innen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200" dirty="0" smtClean="0"/>
              <a:t>Interaktion mit Erziehungsberechtigten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200" dirty="0" smtClean="0"/>
              <a:t>Gespräch abseits der Leistungsbeurteilung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sz="2200" dirty="0" smtClean="0"/>
              <a:t>Erhebung des Ist-Standes, Vereinbarung künftiger Vorhaben und Ziele sowie notwendiger nächster Schritte</a:t>
            </a:r>
            <a:endParaRPr lang="de-AT" sz="2200" dirty="0"/>
          </a:p>
        </p:txBody>
      </p:sp>
    </p:spTree>
    <p:extLst>
      <p:ext uri="{BB962C8B-B14F-4D97-AF65-F5344CB8AC3E}">
        <p14:creationId xmlns:p14="http://schemas.microsoft.com/office/powerpoint/2010/main" val="213045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Weitere Änderungen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1116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/>
              <a:t>Lernergebnis- und Kompetenzorientierung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/>
              <a:t>Adaptierung nach aktuellen Anforderungen aus Beruf und Wirtschaft in den Schwerpunktsetzungen, Inhalten und Fachbereichen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/>
              <a:t>Neu gewichten und Redundanzen vermeiden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/>
              <a:t>Begriffliche Vereinheitlichung in den alternativen Pflichtgegenständen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>
                <a:sym typeface="Wingdings" panose="05000000000000000000" pitchFamily="2" charset="2"/>
              </a:rPr>
              <a:t>Einheitliche Begriffe bei fachspezifischen Inhalten und unterschiedlicher Wochenstundenanzahl (z.B. Fachkunde, Fachpraxis)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>
                <a:sym typeface="Wingdings" panose="05000000000000000000" pitchFamily="2" charset="2"/>
              </a:rPr>
              <a:t>Informatik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/>
              <a:t>Dienstleistungen </a:t>
            </a:r>
            <a:r>
              <a:rPr lang="de-AT" sz="1800" dirty="0">
                <a:sym typeface="Wingdings" panose="05000000000000000000" pitchFamily="2" charset="2"/>
              </a:rPr>
              <a:t> Schönheit, Gesundheit und Soziales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800" dirty="0">
                <a:sym typeface="Wingdings" panose="05000000000000000000" pitchFamily="2" charset="2"/>
              </a:rPr>
              <a:t>„Oberstufentraining“ bzw. „Vorbereitung auf weiterführende Schulen“ als neuen Fachbereich einführen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sz="1600" dirty="0"/>
          </a:p>
        </p:txBody>
      </p:sp>
    </p:spTree>
    <p:extLst>
      <p:ext uri="{BB962C8B-B14F-4D97-AF65-F5344CB8AC3E}">
        <p14:creationId xmlns:p14="http://schemas.microsoft.com/office/powerpoint/2010/main" val="4174854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Lehrplanstruktur</a:t>
            </a:r>
            <a:endParaRPr lang="de-AT" dirty="0"/>
          </a:p>
        </p:txBody>
      </p:sp>
      <p:graphicFrame>
        <p:nvGraphicFramePr>
          <p:cNvPr id="8" name="Inhaltsplatzhalt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796330"/>
              </p:ext>
            </p:extLst>
          </p:nvPr>
        </p:nvGraphicFramePr>
        <p:xfrm>
          <a:off x="4499992" y="1700808"/>
          <a:ext cx="3888432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1"/>
          <p:cNvSpPr txBox="1">
            <a:spLocks/>
          </p:cNvSpPr>
          <p:nvPr/>
        </p:nvSpPr>
        <p:spPr bwMode="auto">
          <a:xfrm>
            <a:off x="611560" y="1700808"/>
            <a:ext cx="341976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536575" indent="-5365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E3E40"/>
              </a:buClr>
              <a:buFont typeface="Times" pitchFamily="-72" charset="0"/>
              <a:buAutoNum type="arabicPeriod"/>
              <a:defRPr sz="2600">
                <a:solidFill>
                  <a:srgbClr val="000000"/>
                </a:solidFill>
                <a:latin typeface="+mn-lt"/>
                <a:ea typeface="ＭＳ Ｐゴシック" pitchFamily="-72" charset="-128"/>
                <a:cs typeface="ＭＳ Ｐゴシック" pitchFamily="-72" charset="-128"/>
              </a:defRPr>
            </a:lvl1pPr>
            <a:lvl2pPr marL="1073150" indent="-5365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E3E40"/>
              </a:buClr>
              <a:buFont typeface="Verdana" pitchFamily="-72" charset="0"/>
              <a:buAutoNum type="alphaLcPeriod"/>
              <a:defRPr sz="2400">
                <a:solidFill>
                  <a:srgbClr val="000000"/>
                </a:solidFill>
                <a:latin typeface="+mn-lt"/>
                <a:ea typeface="ＭＳ Ｐゴシック" pitchFamily="-72" charset="-128"/>
              </a:defRPr>
            </a:lvl2pPr>
            <a:lvl3pPr marL="1617663" indent="-5445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E3E40"/>
              </a:buClr>
              <a:buFont typeface="Wingdings" pitchFamily="-72" charset="2"/>
              <a:buChar char="Ø"/>
              <a:defRPr sz="2000">
                <a:solidFill>
                  <a:srgbClr val="000000"/>
                </a:solidFill>
                <a:latin typeface="+mn-lt"/>
                <a:ea typeface="ＭＳ Ｐゴシック" pitchFamily="-72" charset="-128"/>
              </a:defRPr>
            </a:lvl3pPr>
            <a:lvl4pPr marL="2154238" indent="-5365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E3E40"/>
              </a:buClr>
              <a:buFont typeface="Wingdings" pitchFamily="-72" charset="2"/>
              <a:buChar char="§"/>
              <a:defRPr sz="2000">
                <a:solidFill>
                  <a:srgbClr val="000000"/>
                </a:solidFill>
                <a:latin typeface="+mn-lt"/>
                <a:ea typeface="ＭＳ Ｐゴシック" pitchFamily="-72" charset="-128"/>
              </a:defRPr>
            </a:lvl4pPr>
            <a:lvl5pPr marL="2690813" indent="-5365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E3E40"/>
              </a:buClr>
              <a:buChar char="»"/>
              <a:defRPr sz="2000">
                <a:solidFill>
                  <a:srgbClr val="000000"/>
                </a:solidFill>
                <a:latin typeface="+mn-lt"/>
                <a:ea typeface="ＭＳ Ｐゴシック" pitchFamily="-72" charset="-128"/>
              </a:defRPr>
            </a:lvl5pPr>
            <a:lvl6pPr marL="4341813" indent="-5016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E3E40"/>
              </a:buClr>
              <a:buChar char="»"/>
              <a:defRPr sz="2000">
                <a:solidFill>
                  <a:srgbClr val="3E3E40"/>
                </a:solidFill>
                <a:latin typeface="+mn-lt"/>
              </a:defRPr>
            </a:lvl6pPr>
            <a:lvl7pPr marL="4799013" indent="-5016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E3E40"/>
              </a:buClr>
              <a:buChar char="»"/>
              <a:defRPr sz="2000">
                <a:solidFill>
                  <a:srgbClr val="3E3E40"/>
                </a:solidFill>
                <a:latin typeface="+mn-lt"/>
              </a:defRPr>
            </a:lvl7pPr>
            <a:lvl8pPr marL="5256213" indent="-5016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E3E40"/>
              </a:buClr>
              <a:buChar char="»"/>
              <a:defRPr sz="2000">
                <a:solidFill>
                  <a:srgbClr val="3E3E40"/>
                </a:solidFill>
                <a:latin typeface="+mn-lt"/>
              </a:defRPr>
            </a:lvl8pPr>
            <a:lvl9pPr marL="5713413" indent="-5016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E3E40"/>
              </a:buClr>
              <a:buChar char="»"/>
              <a:defRPr sz="2000">
                <a:solidFill>
                  <a:srgbClr val="3E3E40"/>
                </a:solidFill>
                <a:latin typeface="+mn-lt"/>
              </a:defRPr>
            </a:lvl9pPr>
          </a:lstStyle>
          <a:p>
            <a:pPr marL="0" indent="0">
              <a:buFont typeface="Times" pitchFamily="-72" charset="0"/>
              <a:buNone/>
            </a:pPr>
            <a:r>
              <a:rPr lang="de-AT" sz="1800" kern="0" dirty="0" smtClean="0"/>
              <a:t>Unterrichtsgegenstände sind in </a:t>
            </a:r>
            <a:r>
              <a:rPr lang="de-AT" sz="1800" b="1" kern="0" dirty="0" smtClean="0"/>
              <a:t>inhaltsspezifische Kompetenzbereiche</a:t>
            </a:r>
            <a:r>
              <a:rPr lang="de-AT" sz="1800" kern="0" dirty="0" smtClean="0"/>
              <a:t> gegliedert</a:t>
            </a:r>
          </a:p>
          <a:p>
            <a:pPr marL="0" indent="0">
              <a:buFont typeface="Times" pitchFamily="-72" charset="0"/>
              <a:buNone/>
            </a:pPr>
            <a:endParaRPr lang="de-AT" sz="1200" kern="0" dirty="0" smtClean="0"/>
          </a:p>
          <a:p>
            <a:pPr marL="0" indent="0">
              <a:buFont typeface="Times" pitchFamily="-72" charset="0"/>
              <a:buNone/>
            </a:pPr>
            <a:endParaRPr lang="de-AT" sz="1400" kern="0" dirty="0" smtClean="0"/>
          </a:p>
          <a:p>
            <a:pPr marL="0" indent="0">
              <a:buFont typeface="Times" pitchFamily="-72" charset="0"/>
              <a:buNone/>
            </a:pPr>
            <a:r>
              <a:rPr lang="de-AT" sz="1800" kern="0" dirty="0" smtClean="0"/>
              <a:t>Kompetenzbereiche werden durch eine </a:t>
            </a:r>
            <a:r>
              <a:rPr lang="de-AT" sz="1800" b="1" kern="0" dirty="0" smtClean="0"/>
              <a:t>Bildungs- und Lehraufgabe</a:t>
            </a:r>
            <a:r>
              <a:rPr lang="de-AT" sz="1800" kern="0" dirty="0" smtClean="0"/>
              <a:t> sowie den entsprechenden </a:t>
            </a:r>
            <a:r>
              <a:rPr lang="de-AT" sz="1800" b="1" kern="0" dirty="0" smtClean="0"/>
              <a:t>Lehrstoff </a:t>
            </a:r>
            <a:r>
              <a:rPr lang="de-AT" sz="1800" kern="0" dirty="0" smtClean="0"/>
              <a:t>beschrieben</a:t>
            </a:r>
          </a:p>
          <a:p>
            <a:pPr marL="0" indent="0">
              <a:buFont typeface="Times" pitchFamily="-72" charset="0"/>
              <a:buNone/>
            </a:pPr>
            <a:endParaRPr lang="de-AT" kern="0" dirty="0" smtClean="0"/>
          </a:p>
        </p:txBody>
      </p:sp>
      <p:sp>
        <p:nvSpPr>
          <p:cNvPr id="10" name="Textfeld 9"/>
          <p:cNvSpPr txBox="1"/>
          <p:nvPr/>
        </p:nvSpPr>
        <p:spPr>
          <a:xfrm>
            <a:off x="655512" y="4653136"/>
            <a:ext cx="7704856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700" kern="0" dirty="0">
                <a:solidFill>
                  <a:srgbClr val="000000"/>
                </a:solidFill>
                <a:latin typeface="+mn-lt"/>
              </a:rPr>
              <a:t>In der Bildungs- und Lehraufgabe werden </a:t>
            </a:r>
            <a:r>
              <a:rPr lang="de-AT" sz="1700" b="1" kern="0" dirty="0">
                <a:solidFill>
                  <a:srgbClr val="000000"/>
                </a:solidFill>
                <a:latin typeface="+mn-lt"/>
              </a:rPr>
              <a:t>Lernergebnisse</a:t>
            </a:r>
            <a:r>
              <a:rPr lang="de-AT" sz="1700" kern="0" dirty="0">
                <a:solidFill>
                  <a:srgbClr val="000000"/>
                </a:solidFill>
                <a:latin typeface="+mn-lt"/>
              </a:rPr>
              <a:t> definiert, die am Ende des Schuljahres erreicht werden sollen.</a:t>
            </a:r>
          </a:p>
          <a:p>
            <a:pPr marL="623888" lvl="1" indent="-263525">
              <a:buFont typeface="Arial" panose="020B0604020202020204" pitchFamily="34" charset="0"/>
              <a:buChar char="•"/>
            </a:pPr>
            <a:r>
              <a:rPr lang="de-AT" sz="1700" kern="0" dirty="0">
                <a:solidFill>
                  <a:srgbClr val="000000"/>
                </a:solidFill>
                <a:latin typeface="+mn-lt"/>
              </a:rPr>
              <a:t>Lernergebnisse bestehen immer aus einer </a:t>
            </a:r>
            <a:r>
              <a:rPr lang="de-AT" sz="1700" b="1" kern="0" dirty="0">
                <a:solidFill>
                  <a:srgbClr val="000000"/>
                </a:solidFill>
                <a:latin typeface="+mn-lt"/>
              </a:rPr>
              <a:t>Inhalts- und einer Anwendungsdimension</a:t>
            </a:r>
          </a:p>
          <a:p>
            <a:pPr marL="623888" lvl="1" indent="-263525">
              <a:buFont typeface="Arial" panose="020B0604020202020204" pitchFamily="34" charset="0"/>
              <a:buChar char="•"/>
            </a:pPr>
            <a:r>
              <a:rPr lang="de-AT" sz="1700" kern="0" dirty="0">
                <a:solidFill>
                  <a:srgbClr val="000000"/>
                </a:solidFill>
                <a:latin typeface="+mn-lt"/>
              </a:rPr>
              <a:t>Lernergebnisse sind </a:t>
            </a:r>
            <a:r>
              <a:rPr lang="de-AT" sz="1700" b="1" kern="0" dirty="0">
                <a:solidFill>
                  <a:srgbClr val="000000"/>
                </a:solidFill>
                <a:latin typeface="+mn-lt"/>
              </a:rPr>
              <a:t>überprüfbar</a:t>
            </a:r>
          </a:p>
          <a:p>
            <a:endParaRPr lang="de-AT" sz="18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496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Pflichtgegenstände</a:t>
            </a:r>
            <a:endParaRPr lang="de-AT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760992" cy="468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5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Pflichtgegenstände</a:t>
            </a:r>
            <a:endParaRPr lang="de-AT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851" y="2275116"/>
            <a:ext cx="6194073" cy="3523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083797"/>
      </p:ext>
    </p:extLst>
  </p:cSld>
  <p:clrMapOvr>
    <a:masterClrMapping/>
  </p:clrMapOvr>
</p:sld>
</file>

<file path=ppt/theme/theme1.xml><?xml version="1.0" encoding="utf-8"?>
<a:theme xmlns:a="http://schemas.openxmlformats.org/drawingml/2006/main" name="Präsentation deutsch">
  <a:themeElements>
    <a:clrScheme name="CD Designfarben">
      <a:dk1>
        <a:srgbClr val="3E3E40"/>
      </a:dk1>
      <a:lt1>
        <a:srgbClr val="FFFFFF"/>
      </a:lt1>
      <a:dk2>
        <a:srgbClr val="3E3E40"/>
      </a:dk2>
      <a:lt2>
        <a:srgbClr val="808080"/>
      </a:lt2>
      <a:accent1>
        <a:srgbClr val="8F1D2E"/>
      </a:accent1>
      <a:accent2>
        <a:srgbClr val="FF9933"/>
      </a:accent2>
      <a:accent3>
        <a:srgbClr val="A5A5A5"/>
      </a:accent3>
      <a:accent4>
        <a:srgbClr val="3E3E40"/>
      </a:accent4>
      <a:accent5>
        <a:srgbClr val="FFD900"/>
      </a:accent5>
      <a:accent6>
        <a:srgbClr val="666600"/>
      </a:accent6>
      <a:hlink>
        <a:srgbClr val="800000"/>
      </a:hlink>
      <a:folHlink>
        <a:srgbClr val="19194C"/>
      </a:folHlink>
    </a:clrScheme>
    <a:fontScheme name="Benutzerdefiniert 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23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23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deutsch.potx</Template>
  <TotalTime>0</TotalTime>
  <Words>294</Words>
  <Application>Microsoft Office PowerPoint</Application>
  <PresentationFormat>Bildschirmpräsentation (4:3)</PresentationFormat>
  <Paragraphs>59</Paragraphs>
  <Slides>12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Präsentation deutsch</vt:lpstr>
      <vt:lpstr>Benutzerdefiniertes Design</vt:lpstr>
      <vt:lpstr>PTS Lehrplan NEU</vt:lpstr>
      <vt:lpstr>Planung und Umsetzung</vt:lpstr>
      <vt:lpstr>Planung und Umsetzung</vt:lpstr>
      <vt:lpstr>Phasen des Schuljahres</vt:lpstr>
      <vt:lpstr>SEL-Gespräche</vt:lpstr>
      <vt:lpstr>Weitere Änderungen</vt:lpstr>
      <vt:lpstr>Lehrplanstruktur</vt:lpstr>
      <vt:lpstr>Pflichtgegenstände</vt:lpstr>
      <vt:lpstr>Pflichtgegenstände</vt:lpstr>
      <vt:lpstr>Fachbereiche</vt:lpstr>
      <vt:lpstr>Cluster Technik</vt:lpstr>
      <vt:lpstr>Cluster Dienstleistungen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Powerpointpräsentation</dc:title>
  <dc:creator>Bundesministerium für Wissenschaft, Forschung und Wirtschaft</dc:creator>
  <cp:lastModifiedBy>Zauner Christina</cp:lastModifiedBy>
  <cp:revision>37</cp:revision>
  <cp:lastPrinted>2003-10-14T09:12:35Z</cp:lastPrinted>
  <dcterms:created xsi:type="dcterms:W3CDTF">2018-01-12T13:56:48Z</dcterms:created>
  <dcterms:modified xsi:type="dcterms:W3CDTF">2018-08-17T09:02:21Z</dcterms:modified>
</cp:coreProperties>
</file>